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8"/>
  </p:notesMasterIdLst>
  <p:sldIdLst>
    <p:sldId id="256" r:id="rId2"/>
    <p:sldId id="257" r:id="rId3"/>
    <p:sldId id="273" r:id="rId4"/>
    <p:sldId id="264" r:id="rId5"/>
    <p:sldId id="265" r:id="rId6"/>
    <p:sldId id="258" r:id="rId7"/>
    <p:sldId id="259" r:id="rId8"/>
    <p:sldId id="260" r:id="rId9"/>
    <p:sldId id="261" r:id="rId10"/>
    <p:sldId id="274" r:id="rId11"/>
    <p:sldId id="263" r:id="rId12"/>
    <p:sldId id="275" r:id="rId13"/>
    <p:sldId id="267" r:id="rId14"/>
    <p:sldId id="268" r:id="rId15"/>
    <p:sldId id="266" r:id="rId16"/>
    <p:sldId id="293" r:id="rId17"/>
    <p:sldId id="285" r:id="rId18"/>
    <p:sldId id="284" r:id="rId19"/>
    <p:sldId id="296" r:id="rId20"/>
    <p:sldId id="297" r:id="rId21"/>
    <p:sldId id="298" r:id="rId22"/>
    <p:sldId id="299" r:id="rId23"/>
    <p:sldId id="300" r:id="rId24"/>
    <p:sldId id="294" r:id="rId25"/>
    <p:sldId id="291"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KING" initials="HK" lastIdx="1" clrIdx="0">
    <p:extLst>
      <p:ext uri="{19B8F6BF-5375-455C-9EA6-DF929625EA0E}">
        <p15:presenceInfo xmlns:p15="http://schemas.microsoft.com/office/powerpoint/2012/main" userId="S::u0998406@umail.utah.edu::41551671-03d5-4ea3-bda0-9af37e4640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9"/>
    <p:restoredTop sz="88710"/>
  </p:normalViewPr>
  <p:slideViewPr>
    <p:cSldViewPr snapToGrid="0" snapToObjects="1">
      <p:cViewPr varScale="1">
        <p:scale>
          <a:sx n="99" d="100"/>
          <a:sy n="99" d="100"/>
        </p:scale>
        <p:origin x="600" y="176"/>
      </p:cViewPr>
      <p:guideLst/>
    </p:cSldViewPr>
  </p:slideViewPr>
  <p:outlineViewPr>
    <p:cViewPr>
      <p:scale>
        <a:sx n="33" d="100"/>
        <a:sy n="33" d="100"/>
      </p:scale>
      <p:origin x="0" y="-528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8B82C-C615-8846-A5FD-3A37C5A6E584}" type="doc">
      <dgm:prSet loTypeId="urn:microsoft.com/office/officeart/2005/8/layout/radial6" loCatId="" qsTypeId="urn:microsoft.com/office/officeart/2005/8/quickstyle/3d2" qsCatId="3D" csTypeId="urn:microsoft.com/office/officeart/2005/8/colors/colorful5" csCatId="colorful" phldr="1"/>
      <dgm:spPr/>
      <dgm:t>
        <a:bodyPr/>
        <a:lstStyle/>
        <a:p>
          <a:endParaRPr lang="en-US"/>
        </a:p>
      </dgm:t>
    </dgm:pt>
    <dgm:pt modelId="{BC59CB6B-3D43-714E-8D83-9617AB55FC90}">
      <dgm:prSet phldrT="[Text]" custT="1"/>
      <dgm:spPr/>
      <dgm:t>
        <a:bodyPr/>
        <a:lstStyle/>
        <a:p>
          <a:r>
            <a:rPr lang="en-US" sz="2000" b="1" dirty="0">
              <a:solidFill>
                <a:schemeClr val="tx1"/>
              </a:solidFill>
            </a:rPr>
            <a:t>Cognitive Revolution</a:t>
          </a:r>
        </a:p>
      </dgm:t>
    </dgm:pt>
    <dgm:pt modelId="{D544B33B-7EAC-FA47-BE65-418290FEC8B2}" type="parTrans" cxnId="{1EE71BD4-AFF7-C845-A184-370D677B3870}">
      <dgm:prSet/>
      <dgm:spPr/>
      <dgm:t>
        <a:bodyPr/>
        <a:lstStyle/>
        <a:p>
          <a:endParaRPr lang="en-US"/>
        </a:p>
      </dgm:t>
    </dgm:pt>
    <dgm:pt modelId="{61983844-530E-204D-9B52-DF3F731B4A19}" type="sibTrans" cxnId="{1EE71BD4-AFF7-C845-A184-370D677B3870}">
      <dgm:prSet/>
      <dgm:spPr/>
      <dgm:t>
        <a:bodyPr/>
        <a:lstStyle/>
        <a:p>
          <a:endParaRPr lang="en-US"/>
        </a:p>
      </dgm:t>
    </dgm:pt>
    <dgm:pt modelId="{95C8B400-FB9C-4743-AD4F-FF4FA1116030}">
      <dgm:prSet phldrT="[Text]" custT="1"/>
      <dgm:spPr/>
      <dgm:t>
        <a:bodyPr/>
        <a:lstStyle/>
        <a:p>
          <a:pPr rtl="0"/>
          <a:r>
            <a:rPr lang="en-US" sz="1800" b="1" dirty="0">
              <a:solidFill>
                <a:schemeClr val="tx1"/>
              </a:solidFill>
              <a:latin typeface="Univers Condensed"/>
            </a:rPr>
            <a:t>(2)  </a:t>
          </a:r>
        </a:p>
        <a:p>
          <a:pPr rtl="0"/>
          <a:r>
            <a:rPr lang="en-US" sz="1800" b="1" dirty="0">
              <a:solidFill>
                <a:schemeClr val="tx1"/>
              </a:solidFill>
            </a:rPr>
            <a:t>Thoughts and </a:t>
          </a:r>
          <a:r>
            <a:rPr lang="en-US" sz="1800" b="1" dirty="0">
              <a:solidFill>
                <a:schemeClr val="tx1"/>
              </a:solidFill>
              <a:latin typeface="Univers Condensed"/>
            </a:rPr>
            <a:t>feelings</a:t>
          </a:r>
          <a:endParaRPr lang="en-US" sz="1800" b="1" dirty="0">
            <a:solidFill>
              <a:schemeClr val="tx1"/>
            </a:solidFill>
          </a:endParaRPr>
        </a:p>
      </dgm:t>
    </dgm:pt>
    <dgm:pt modelId="{04A7CCF9-3596-4C4F-934B-D931DC055776}" type="parTrans" cxnId="{2C56D2DC-3441-EC46-A9F9-CE718DF44FBF}">
      <dgm:prSet/>
      <dgm:spPr/>
      <dgm:t>
        <a:bodyPr/>
        <a:lstStyle/>
        <a:p>
          <a:endParaRPr lang="en-US"/>
        </a:p>
      </dgm:t>
    </dgm:pt>
    <dgm:pt modelId="{613B1DA9-8DE0-1E47-9BEF-A38B6100AFBD}" type="sibTrans" cxnId="{2C56D2DC-3441-EC46-A9F9-CE718DF44FBF}">
      <dgm:prSet/>
      <dgm:spPr/>
      <dgm:t>
        <a:bodyPr/>
        <a:lstStyle/>
        <a:p>
          <a:endParaRPr lang="en-US"/>
        </a:p>
      </dgm:t>
    </dgm:pt>
    <dgm:pt modelId="{1F36C857-4D21-4448-938A-FB969A884DCF}">
      <dgm:prSet phldrT="[Text]" custT="1"/>
      <dgm:spPr/>
      <dgm:t>
        <a:bodyPr/>
        <a:lstStyle/>
        <a:p>
          <a:pPr rtl="0"/>
          <a:r>
            <a:rPr lang="en-US" sz="1800" b="1" dirty="0">
              <a:solidFill>
                <a:schemeClr val="tx1"/>
              </a:solidFill>
              <a:latin typeface="Univers Condensed"/>
            </a:rPr>
            <a:t> (3) </a:t>
          </a:r>
        </a:p>
        <a:p>
          <a:pPr rtl="0"/>
          <a:r>
            <a:rPr lang="en-US" sz="1800" b="1" dirty="0">
              <a:solidFill>
                <a:schemeClr val="tx1"/>
              </a:solidFill>
              <a:latin typeface="Univers Condensed"/>
            </a:rPr>
            <a:t>Computer metaphor</a:t>
          </a:r>
          <a:endParaRPr lang="en-US" sz="1800" b="1" dirty="0">
            <a:solidFill>
              <a:schemeClr val="tx1"/>
            </a:solidFill>
          </a:endParaRPr>
        </a:p>
      </dgm:t>
    </dgm:pt>
    <dgm:pt modelId="{E4F7F54A-3A08-9440-8DB5-167AEC84ECED}" type="parTrans" cxnId="{20B99974-4463-284E-B87C-25CC964185AB}">
      <dgm:prSet/>
      <dgm:spPr/>
      <dgm:t>
        <a:bodyPr/>
        <a:lstStyle/>
        <a:p>
          <a:endParaRPr lang="en-US"/>
        </a:p>
      </dgm:t>
    </dgm:pt>
    <dgm:pt modelId="{F6180B49-6E01-1948-8CD1-7FBE948AEBA3}" type="sibTrans" cxnId="{20B99974-4463-284E-B87C-25CC964185AB}">
      <dgm:prSet/>
      <dgm:spPr/>
      <dgm:t>
        <a:bodyPr/>
        <a:lstStyle/>
        <a:p>
          <a:endParaRPr lang="en-US"/>
        </a:p>
      </dgm:t>
    </dgm:pt>
    <dgm:pt modelId="{CAA412A2-A1F7-42E8-83EB-DA2712B3BCF8}">
      <dgm:prSet phldr="0" custT="1"/>
      <dgm:spPr/>
      <dgm:t>
        <a:bodyPr/>
        <a:lstStyle/>
        <a:p>
          <a:pPr algn="ctr" rtl="0"/>
          <a:r>
            <a:rPr lang="en-US" sz="1800" b="1" dirty="0">
              <a:solidFill>
                <a:schemeClr val="tx1"/>
              </a:solidFill>
              <a:latin typeface="Univers Condensed"/>
            </a:rPr>
            <a:t>(1)</a:t>
          </a:r>
        </a:p>
        <a:p>
          <a:pPr algn="ctr" rtl="0"/>
          <a:r>
            <a:rPr lang="en-US" sz="1800" b="1" dirty="0">
              <a:solidFill>
                <a:schemeClr val="tx1"/>
              </a:solidFill>
              <a:latin typeface="Univers Condensed"/>
            </a:rPr>
            <a:t>WWII </a:t>
          </a:r>
        </a:p>
        <a:p>
          <a:pPr algn="ctr" rtl="0"/>
          <a:r>
            <a:rPr lang="en-US" sz="1800" b="1" dirty="0">
              <a:solidFill>
                <a:schemeClr val="tx1"/>
              </a:solidFill>
              <a:latin typeface="Univers Condensed"/>
            </a:rPr>
            <a:t>PTSD</a:t>
          </a:r>
          <a:endParaRPr lang="en-US" sz="1800" b="0" dirty="0">
            <a:solidFill>
              <a:schemeClr val="tx1"/>
            </a:solidFill>
            <a:latin typeface="Univers Condensed"/>
          </a:endParaRPr>
        </a:p>
      </dgm:t>
    </dgm:pt>
    <dgm:pt modelId="{4D58CBC5-9425-4F23-AAB6-5A6D4450B27F}" type="parTrans" cxnId="{91178B71-D205-481F-9DDB-335390FCD028}">
      <dgm:prSet/>
      <dgm:spPr/>
      <dgm:t>
        <a:bodyPr/>
        <a:lstStyle/>
        <a:p>
          <a:endParaRPr lang="en-US"/>
        </a:p>
      </dgm:t>
    </dgm:pt>
    <dgm:pt modelId="{D13A4AC8-DF95-4649-BB15-D96FEFC9C0C8}" type="sibTrans" cxnId="{91178B71-D205-481F-9DDB-335390FCD028}">
      <dgm:prSet/>
      <dgm:spPr/>
      <dgm:t>
        <a:bodyPr/>
        <a:lstStyle/>
        <a:p>
          <a:endParaRPr lang="en-US"/>
        </a:p>
      </dgm:t>
    </dgm:pt>
    <dgm:pt modelId="{E9659A19-30D3-DE4F-9115-03E5AC9685A4}" type="pres">
      <dgm:prSet presAssocID="{4BD8B82C-C615-8846-A5FD-3A37C5A6E584}" presName="Name0" presStyleCnt="0">
        <dgm:presLayoutVars>
          <dgm:chMax val="1"/>
          <dgm:dir/>
          <dgm:animLvl val="ctr"/>
          <dgm:resizeHandles val="exact"/>
        </dgm:presLayoutVars>
      </dgm:prSet>
      <dgm:spPr/>
    </dgm:pt>
    <dgm:pt modelId="{BE32E6B4-8A74-1243-8451-631AC7CD588E}" type="pres">
      <dgm:prSet presAssocID="{BC59CB6B-3D43-714E-8D83-9617AB55FC90}" presName="centerShape" presStyleLbl="node0" presStyleIdx="0" presStyleCnt="1"/>
      <dgm:spPr/>
    </dgm:pt>
    <dgm:pt modelId="{331DF144-68A4-43C0-A498-F8F7243CB8F0}" type="pres">
      <dgm:prSet presAssocID="{CAA412A2-A1F7-42E8-83EB-DA2712B3BCF8}" presName="node" presStyleLbl="node1" presStyleIdx="0" presStyleCnt="3" custScaleX="122015" custScaleY="122177">
        <dgm:presLayoutVars>
          <dgm:bulletEnabled val="1"/>
        </dgm:presLayoutVars>
      </dgm:prSet>
      <dgm:spPr/>
    </dgm:pt>
    <dgm:pt modelId="{5B473279-39AC-40B1-B0E2-D72172954844}" type="pres">
      <dgm:prSet presAssocID="{CAA412A2-A1F7-42E8-83EB-DA2712B3BCF8}" presName="dummy" presStyleCnt="0"/>
      <dgm:spPr/>
    </dgm:pt>
    <dgm:pt modelId="{E7CC6839-494A-4441-8143-FA75D1010579}" type="pres">
      <dgm:prSet presAssocID="{D13A4AC8-DF95-4649-BB15-D96FEFC9C0C8}" presName="sibTrans" presStyleLbl="sibTrans2D1" presStyleIdx="0" presStyleCnt="3"/>
      <dgm:spPr/>
    </dgm:pt>
    <dgm:pt modelId="{DB9F4E0A-E000-41D6-A46A-8C5B6F2C82C7}" type="pres">
      <dgm:prSet presAssocID="{95C8B400-FB9C-4743-AD4F-FF4FA1116030}" presName="node" presStyleLbl="node1" presStyleIdx="1" presStyleCnt="3" custScaleX="123772" custScaleY="115936">
        <dgm:presLayoutVars>
          <dgm:bulletEnabled val="1"/>
        </dgm:presLayoutVars>
      </dgm:prSet>
      <dgm:spPr/>
    </dgm:pt>
    <dgm:pt modelId="{30AB9D22-7374-4E01-BF63-2462A1340133}" type="pres">
      <dgm:prSet presAssocID="{95C8B400-FB9C-4743-AD4F-FF4FA1116030}" presName="dummy" presStyleCnt="0"/>
      <dgm:spPr/>
    </dgm:pt>
    <dgm:pt modelId="{9010D9F8-0F68-49EB-8DDF-35E15F87793A}" type="pres">
      <dgm:prSet presAssocID="{613B1DA9-8DE0-1E47-9BEF-A38B6100AFBD}" presName="sibTrans" presStyleLbl="sibTrans2D1" presStyleIdx="1" presStyleCnt="3"/>
      <dgm:spPr/>
    </dgm:pt>
    <dgm:pt modelId="{C982C848-E4A1-4DD2-B754-06FD571382C6}" type="pres">
      <dgm:prSet presAssocID="{1F36C857-4D21-4448-938A-FB969A884DCF}" presName="node" presStyleLbl="node1" presStyleIdx="2" presStyleCnt="3" custScaleX="113497" custScaleY="112587">
        <dgm:presLayoutVars>
          <dgm:bulletEnabled val="1"/>
        </dgm:presLayoutVars>
      </dgm:prSet>
      <dgm:spPr/>
    </dgm:pt>
    <dgm:pt modelId="{43BDE2FC-1D7E-440A-BD03-6FF33F4ED77F}" type="pres">
      <dgm:prSet presAssocID="{1F36C857-4D21-4448-938A-FB969A884DCF}" presName="dummy" presStyleCnt="0"/>
      <dgm:spPr/>
    </dgm:pt>
    <dgm:pt modelId="{69E787B5-ABEF-4BD1-8A7E-12FE8ADB1444}" type="pres">
      <dgm:prSet presAssocID="{F6180B49-6E01-1948-8CD1-7FBE948AEBA3}" presName="sibTrans" presStyleLbl="sibTrans2D1" presStyleIdx="2" presStyleCnt="3"/>
      <dgm:spPr/>
    </dgm:pt>
  </dgm:ptLst>
  <dgm:cxnLst>
    <dgm:cxn modelId="{EE067D0E-9756-46E8-BDF9-66753FD817FD}" type="presOf" srcId="{1F36C857-4D21-4448-938A-FB969A884DCF}" destId="{C982C848-E4A1-4DD2-B754-06FD571382C6}" srcOrd="0" destOrd="0" presId="urn:microsoft.com/office/officeart/2005/8/layout/radial6"/>
    <dgm:cxn modelId="{0610D112-6FA1-4C37-B960-D5A0853400C4}" type="presOf" srcId="{F6180B49-6E01-1948-8CD1-7FBE948AEBA3}" destId="{69E787B5-ABEF-4BD1-8A7E-12FE8ADB1444}" srcOrd="0" destOrd="0" presId="urn:microsoft.com/office/officeart/2005/8/layout/radial6"/>
    <dgm:cxn modelId="{40288B1E-9188-438B-972A-B464C5CE6690}" type="presOf" srcId="{95C8B400-FB9C-4743-AD4F-FF4FA1116030}" destId="{DB9F4E0A-E000-41D6-A46A-8C5B6F2C82C7}" srcOrd="0" destOrd="0" presId="urn:microsoft.com/office/officeart/2005/8/layout/radial6"/>
    <dgm:cxn modelId="{88DE1521-8CE0-47E2-8A20-6C66B66C3884}" type="presOf" srcId="{613B1DA9-8DE0-1E47-9BEF-A38B6100AFBD}" destId="{9010D9F8-0F68-49EB-8DDF-35E15F87793A}" srcOrd="0" destOrd="0" presId="urn:microsoft.com/office/officeart/2005/8/layout/radial6"/>
    <dgm:cxn modelId="{28AE3525-A679-4049-82C4-D698F11AE504}" type="presOf" srcId="{D13A4AC8-DF95-4649-BB15-D96FEFC9C0C8}" destId="{E7CC6839-494A-4441-8143-FA75D1010579}" srcOrd="0" destOrd="0" presId="urn:microsoft.com/office/officeart/2005/8/layout/radial6"/>
    <dgm:cxn modelId="{91178B71-D205-481F-9DDB-335390FCD028}" srcId="{BC59CB6B-3D43-714E-8D83-9617AB55FC90}" destId="{CAA412A2-A1F7-42E8-83EB-DA2712B3BCF8}" srcOrd="0" destOrd="0" parTransId="{4D58CBC5-9425-4F23-AAB6-5A6D4450B27F}" sibTransId="{D13A4AC8-DF95-4649-BB15-D96FEFC9C0C8}"/>
    <dgm:cxn modelId="{20B99974-4463-284E-B87C-25CC964185AB}" srcId="{BC59CB6B-3D43-714E-8D83-9617AB55FC90}" destId="{1F36C857-4D21-4448-938A-FB969A884DCF}" srcOrd="2" destOrd="0" parTransId="{E4F7F54A-3A08-9440-8DB5-167AEC84ECED}" sibTransId="{F6180B49-6E01-1948-8CD1-7FBE948AEBA3}"/>
    <dgm:cxn modelId="{6151057E-A26E-478F-8AC5-A19885AA2758}" type="presOf" srcId="{BC59CB6B-3D43-714E-8D83-9617AB55FC90}" destId="{BE32E6B4-8A74-1243-8451-631AC7CD588E}" srcOrd="0" destOrd="0" presId="urn:microsoft.com/office/officeart/2005/8/layout/radial6"/>
    <dgm:cxn modelId="{540B6AA2-C5F0-4FD4-B27F-C1D17976FA47}" type="presOf" srcId="{CAA412A2-A1F7-42E8-83EB-DA2712B3BCF8}" destId="{331DF144-68A4-43C0-A498-F8F7243CB8F0}" srcOrd="0" destOrd="0" presId="urn:microsoft.com/office/officeart/2005/8/layout/radial6"/>
    <dgm:cxn modelId="{1EE71BD4-AFF7-C845-A184-370D677B3870}" srcId="{4BD8B82C-C615-8846-A5FD-3A37C5A6E584}" destId="{BC59CB6B-3D43-714E-8D83-9617AB55FC90}" srcOrd="0" destOrd="0" parTransId="{D544B33B-7EAC-FA47-BE65-418290FEC8B2}" sibTransId="{61983844-530E-204D-9B52-DF3F731B4A19}"/>
    <dgm:cxn modelId="{2C56D2DC-3441-EC46-A9F9-CE718DF44FBF}" srcId="{BC59CB6B-3D43-714E-8D83-9617AB55FC90}" destId="{95C8B400-FB9C-4743-AD4F-FF4FA1116030}" srcOrd="1" destOrd="0" parTransId="{04A7CCF9-3596-4C4F-934B-D931DC055776}" sibTransId="{613B1DA9-8DE0-1E47-9BEF-A38B6100AFBD}"/>
    <dgm:cxn modelId="{1BB9E9DE-0563-C543-B9AF-5F6DC6759D8D}" type="presOf" srcId="{4BD8B82C-C615-8846-A5FD-3A37C5A6E584}" destId="{E9659A19-30D3-DE4F-9115-03E5AC9685A4}" srcOrd="0" destOrd="0" presId="urn:microsoft.com/office/officeart/2005/8/layout/radial6"/>
    <dgm:cxn modelId="{90EE28B1-2D44-4F7E-B03D-8FE329B5AE28}" type="presParOf" srcId="{E9659A19-30D3-DE4F-9115-03E5AC9685A4}" destId="{BE32E6B4-8A74-1243-8451-631AC7CD588E}" srcOrd="0" destOrd="0" presId="urn:microsoft.com/office/officeart/2005/8/layout/radial6"/>
    <dgm:cxn modelId="{65CC989C-B697-4474-83C9-426C86616ED0}" type="presParOf" srcId="{E9659A19-30D3-DE4F-9115-03E5AC9685A4}" destId="{331DF144-68A4-43C0-A498-F8F7243CB8F0}" srcOrd="1" destOrd="0" presId="urn:microsoft.com/office/officeart/2005/8/layout/radial6"/>
    <dgm:cxn modelId="{C59C726E-E996-4578-8641-DE90E4E9C372}" type="presParOf" srcId="{E9659A19-30D3-DE4F-9115-03E5AC9685A4}" destId="{5B473279-39AC-40B1-B0E2-D72172954844}" srcOrd="2" destOrd="0" presId="urn:microsoft.com/office/officeart/2005/8/layout/radial6"/>
    <dgm:cxn modelId="{638CE84A-E8D8-4F42-BBFF-E8051E553432}" type="presParOf" srcId="{E9659A19-30D3-DE4F-9115-03E5AC9685A4}" destId="{E7CC6839-494A-4441-8143-FA75D1010579}" srcOrd="3" destOrd="0" presId="urn:microsoft.com/office/officeart/2005/8/layout/radial6"/>
    <dgm:cxn modelId="{96DE4AA5-CA64-451F-B723-1B70FC5EFF9E}" type="presParOf" srcId="{E9659A19-30D3-DE4F-9115-03E5AC9685A4}" destId="{DB9F4E0A-E000-41D6-A46A-8C5B6F2C82C7}" srcOrd="4" destOrd="0" presId="urn:microsoft.com/office/officeart/2005/8/layout/radial6"/>
    <dgm:cxn modelId="{CE3FD77D-468C-4D3A-BEC2-707907F6C7D2}" type="presParOf" srcId="{E9659A19-30D3-DE4F-9115-03E5AC9685A4}" destId="{30AB9D22-7374-4E01-BF63-2462A1340133}" srcOrd="5" destOrd="0" presId="urn:microsoft.com/office/officeart/2005/8/layout/radial6"/>
    <dgm:cxn modelId="{7871F105-AA0B-4529-BB3F-81D9A07BFF70}" type="presParOf" srcId="{E9659A19-30D3-DE4F-9115-03E5AC9685A4}" destId="{9010D9F8-0F68-49EB-8DDF-35E15F87793A}" srcOrd="6" destOrd="0" presId="urn:microsoft.com/office/officeart/2005/8/layout/radial6"/>
    <dgm:cxn modelId="{8E7C6571-F21A-4ABE-9FEA-D69AE5CE151C}" type="presParOf" srcId="{E9659A19-30D3-DE4F-9115-03E5AC9685A4}" destId="{C982C848-E4A1-4DD2-B754-06FD571382C6}" srcOrd="7" destOrd="0" presId="urn:microsoft.com/office/officeart/2005/8/layout/radial6"/>
    <dgm:cxn modelId="{58B4AED4-206D-4379-BA40-CE964283B78C}" type="presParOf" srcId="{E9659A19-30D3-DE4F-9115-03E5AC9685A4}" destId="{43BDE2FC-1D7E-440A-BD03-6FF33F4ED77F}" srcOrd="8" destOrd="0" presId="urn:microsoft.com/office/officeart/2005/8/layout/radial6"/>
    <dgm:cxn modelId="{C6148D4D-9A3A-4158-8ACF-6C7A0EEAEA5C}" type="presParOf" srcId="{E9659A19-30D3-DE4F-9115-03E5AC9685A4}" destId="{69E787B5-ABEF-4BD1-8A7E-12FE8ADB144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BC5ABC-B646-4DB4-A3C9-E18770BBFA5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A818C434-18FE-4A5B-B65E-989BAD5A710D}">
      <dgm:prSet/>
      <dgm:spPr/>
      <dgm:t>
        <a:bodyPr/>
        <a:lstStyle/>
        <a:p>
          <a:r>
            <a:rPr lang="en-US" dirty="0"/>
            <a:t>Creative hopelessness</a:t>
          </a:r>
        </a:p>
      </dgm:t>
    </dgm:pt>
    <dgm:pt modelId="{1E765FC6-05BE-4CA8-9E44-A1281E542556}" type="parTrans" cxnId="{25C6509D-DF3D-42F0-96D7-EC02C36A8F88}">
      <dgm:prSet/>
      <dgm:spPr/>
      <dgm:t>
        <a:bodyPr/>
        <a:lstStyle/>
        <a:p>
          <a:endParaRPr lang="en-US"/>
        </a:p>
      </dgm:t>
    </dgm:pt>
    <dgm:pt modelId="{69B422F5-E923-4871-BD13-726E6142F20A}" type="sibTrans" cxnId="{25C6509D-DF3D-42F0-96D7-EC02C36A8F88}">
      <dgm:prSet/>
      <dgm:spPr/>
      <dgm:t>
        <a:bodyPr/>
        <a:lstStyle/>
        <a:p>
          <a:endParaRPr lang="en-US"/>
        </a:p>
      </dgm:t>
    </dgm:pt>
    <dgm:pt modelId="{9C3CDB69-18B1-4D38-87A6-0947FA03B9C8}">
      <dgm:prSet/>
      <dgm:spPr/>
      <dgm:t>
        <a:bodyPr/>
        <a:lstStyle/>
        <a:p>
          <a:r>
            <a:rPr lang="en-US" dirty="0"/>
            <a:t>Control as the problem</a:t>
          </a:r>
        </a:p>
      </dgm:t>
    </dgm:pt>
    <dgm:pt modelId="{6085749D-6461-4302-8763-5F5866BD5212}" type="parTrans" cxnId="{8641A05B-7BD7-421A-81F0-43AAFEE331FC}">
      <dgm:prSet/>
      <dgm:spPr/>
      <dgm:t>
        <a:bodyPr/>
        <a:lstStyle/>
        <a:p>
          <a:endParaRPr lang="en-US"/>
        </a:p>
      </dgm:t>
    </dgm:pt>
    <dgm:pt modelId="{BDCA362A-6A96-4D85-907D-6D7A7CCD0A64}" type="sibTrans" cxnId="{8641A05B-7BD7-421A-81F0-43AAFEE331FC}">
      <dgm:prSet/>
      <dgm:spPr/>
      <dgm:t>
        <a:bodyPr/>
        <a:lstStyle/>
        <a:p>
          <a:endParaRPr lang="en-US"/>
        </a:p>
      </dgm:t>
    </dgm:pt>
    <dgm:pt modelId="{C7AA823E-ADB0-4BF0-8665-C87448EF4A32}">
      <dgm:prSet/>
      <dgm:spPr/>
      <dgm:t>
        <a:bodyPr/>
        <a:lstStyle/>
        <a:p>
          <a:r>
            <a:rPr lang="en-US" dirty="0"/>
            <a:t>Transcendent sense of self</a:t>
          </a:r>
        </a:p>
      </dgm:t>
    </dgm:pt>
    <dgm:pt modelId="{ABBC70D6-BD69-4E1B-B3B8-28516E4B3F18}" type="parTrans" cxnId="{8864F773-DD66-4258-9FFB-25C24026CBB3}">
      <dgm:prSet/>
      <dgm:spPr/>
      <dgm:t>
        <a:bodyPr/>
        <a:lstStyle/>
        <a:p>
          <a:endParaRPr lang="en-US"/>
        </a:p>
      </dgm:t>
    </dgm:pt>
    <dgm:pt modelId="{708A933F-7D58-4584-86C7-01051A2E8DF5}" type="sibTrans" cxnId="{8864F773-DD66-4258-9FFB-25C24026CBB3}">
      <dgm:prSet/>
      <dgm:spPr/>
      <dgm:t>
        <a:bodyPr/>
        <a:lstStyle/>
        <a:p>
          <a:endParaRPr lang="en-US"/>
        </a:p>
      </dgm:t>
    </dgm:pt>
    <dgm:pt modelId="{DF5C8BBE-9C61-44B2-80CD-FC540AA6AB78}">
      <dgm:prSet/>
      <dgm:spPr/>
      <dgm:t>
        <a:bodyPr/>
        <a:lstStyle/>
        <a:p>
          <a:r>
            <a:rPr lang="en-US" dirty="0"/>
            <a:t>"Acceptance"</a:t>
          </a:r>
        </a:p>
      </dgm:t>
    </dgm:pt>
    <dgm:pt modelId="{579353C2-D42D-4CD8-81C9-91C88C63BEAE}" type="parTrans" cxnId="{A8ACCD71-5213-405C-AB06-C8F9BFBC4BAB}">
      <dgm:prSet/>
      <dgm:spPr/>
      <dgm:t>
        <a:bodyPr/>
        <a:lstStyle/>
        <a:p>
          <a:endParaRPr lang="en-US"/>
        </a:p>
      </dgm:t>
    </dgm:pt>
    <dgm:pt modelId="{2BABC00D-1B53-4EEF-9D16-C4B512EEA628}" type="sibTrans" cxnId="{A8ACCD71-5213-405C-AB06-C8F9BFBC4BAB}">
      <dgm:prSet/>
      <dgm:spPr/>
      <dgm:t>
        <a:bodyPr/>
        <a:lstStyle/>
        <a:p>
          <a:endParaRPr lang="en-US"/>
        </a:p>
      </dgm:t>
    </dgm:pt>
    <dgm:pt modelId="{26E9878C-72AA-46A8-BFC4-2B1372431CDA}">
      <dgm:prSet/>
      <dgm:spPr/>
      <dgm:t>
        <a:bodyPr/>
        <a:lstStyle/>
        <a:p>
          <a:r>
            <a:rPr lang="en-US" dirty="0"/>
            <a:t>"Commitment"</a:t>
          </a:r>
        </a:p>
      </dgm:t>
    </dgm:pt>
    <dgm:pt modelId="{68CF3A68-FA74-4748-B724-4DC4B3AA7D69}" type="parTrans" cxnId="{5F30E205-739A-44FD-9D64-D82D82F84AE0}">
      <dgm:prSet/>
      <dgm:spPr/>
      <dgm:t>
        <a:bodyPr/>
        <a:lstStyle/>
        <a:p>
          <a:endParaRPr lang="en-US"/>
        </a:p>
      </dgm:t>
    </dgm:pt>
    <dgm:pt modelId="{3035D107-B706-4D26-8012-31C28F2E2AF8}" type="sibTrans" cxnId="{5F30E205-739A-44FD-9D64-D82D82F84AE0}">
      <dgm:prSet/>
      <dgm:spPr/>
      <dgm:t>
        <a:bodyPr/>
        <a:lstStyle/>
        <a:p>
          <a:endParaRPr lang="en-US"/>
        </a:p>
      </dgm:t>
    </dgm:pt>
    <dgm:pt modelId="{06BED7B0-E4D7-224B-8E46-CFA45ABD33C5}">
      <dgm:prSet/>
      <dgm:spPr/>
      <dgm:t>
        <a:bodyPr/>
        <a:lstStyle/>
        <a:p>
          <a:r>
            <a:rPr lang="en-US" dirty="0"/>
            <a:t>Cognitive </a:t>
          </a:r>
          <a:r>
            <a:rPr lang="en-US" dirty="0" err="1"/>
            <a:t>defusion</a:t>
          </a:r>
          <a:endParaRPr lang="en-US" dirty="0"/>
        </a:p>
      </dgm:t>
    </dgm:pt>
    <dgm:pt modelId="{48D4C41F-2ED6-5B4A-962B-F010AE76B938}" type="parTrans" cxnId="{ACA96CD8-2920-8446-8B8B-4D1E744A64EA}">
      <dgm:prSet/>
      <dgm:spPr/>
      <dgm:t>
        <a:bodyPr/>
        <a:lstStyle/>
        <a:p>
          <a:endParaRPr lang="en-US"/>
        </a:p>
      </dgm:t>
    </dgm:pt>
    <dgm:pt modelId="{8E397CB9-0EEB-4D47-8E45-1E216BABA2F5}" type="sibTrans" cxnId="{ACA96CD8-2920-8446-8B8B-4D1E744A64EA}">
      <dgm:prSet/>
      <dgm:spPr/>
      <dgm:t>
        <a:bodyPr/>
        <a:lstStyle/>
        <a:p>
          <a:endParaRPr lang="en-US"/>
        </a:p>
      </dgm:t>
    </dgm:pt>
    <dgm:pt modelId="{9B169FE6-AA93-45C4-9D83-E593F7D11ABF}" type="pres">
      <dgm:prSet presAssocID="{43BC5ABC-B646-4DB4-A3C9-E18770BBFA5E}" presName="linear" presStyleCnt="0">
        <dgm:presLayoutVars>
          <dgm:animLvl val="lvl"/>
          <dgm:resizeHandles val="exact"/>
        </dgm:presLayoutVars>
      </dgm:prSet>
      <dgm:spPr/>
    </dgm:pt>
    <dgm:pt modelId="{FF4E0885-CF30-4A9A-9348-4D56331AA433}" type="pres">
      <dgm:prSet presAssocID="{A818C434-18FE-4A5B-B65E-989BAD5A710D}" presName="parentText" presStyleLbl="node1" presStyleIdx="0" presStyleCnt="6">
        <dgm:presLayoutVars>
          <dgm:chMax val="0"/>
          <dgm:bulletEnabled val="1"/>
        </dgm:presLayoutVars>
      </dgm:prSet>
      <dgm:spPr/>
    </dgm:pt>
    <dgm:pt modelId="{8073D858-1B14-48F7-BC3C-FA90100F3521}" type="pres">
      <dgm:prSet presAssocID="{69B422F5-E923-4871-BD13-726E6142F20A}" presName="spacer" presStyleCnt="0"/>
      <dgm:spPr/>
    </dgm:pt>
    <dgm:pt modelId="{07A4D017-C4FD-4B24-B4CE-B931E29DEA17}" type="pres">
      <dgm:prSet presAssocID="{9C3CDB69-18B1-4D38-87A6-0947FA03B9C8}" presName="parentText" presStyleLbl="node1" presStyleIdx="1" presStyleCnt="6">
        <dgm:presLayoutVars>
          <dgm:chMax val="0"/>
          <dgm:bulletEnabled val="1"/>
        </dgm:presLayoutVars>
      </dgm:prSet>
      <dgm:spPr/>
    </dgm:pt>
    <dgm:pt modelId="{3BFD5D8A-E2EA-4049-9AED-F5859FF5B112}" type="pres">
      <dgm:prSet presAssocID="{BDCA362A-6A96-4D85-907D-6D7A7CCD0A64}" presName="spacer" presStyleCnt="0"/>
      <dgm:spPr/>
    </dgm:pt>
    <dgm:pt modelId="{92117CE8-8914-0F49-8064-59E4CC048FDD}" type="pres">
      <dgm:prSet presAssocID="{06BED7B0-E4D7-224B-8E46-CFA45ABD33C5}" presName="parentText" presStyleLbl="node1" presStyleIdx="2" presStyleCnt="6">
        <dgm:presLayoutVars>
          <dgm:chMax val="0"/>
          <dgm:bulletEnabled val="1"/>
        </dgm:presLayoutVars>
      </dgm:prSet>
      <dgm:spPr/>
    </dgm:pt>
    <dgm:pt modelId="{DDFD6C76-9FF7-7242-8B80-2D58959C027B}" type="pres">
      <dgm:prSet presAssocID="{8E397CB9-0EEB-4D47-8E45-1E216BABA2F5}" presName="spacer" presStyleCnt="0"/>
      <dgm:spPr/>
    </dgm:pt>
    <dgm:pt modelId="{2FFE2665-E919-4851-995A-B4B9E47E3077}" type="pres">
      <dgm:prSet presAssocID="{C7AA823E-ADB0-4BF0-8665-C87448EF4A32}" presName="parentText" presStyleLbl="node1" presStyleIdx="3" presStyleCnt="6">
        <dgm:presLayoutVars>
          <dgm:chMax val="0"/>
          <dgm:bulletEnabled val="1"/>
        </dgm:presLayoutVars>
      </dgm:prSet>
      <dgm:spPr/>
    </dgm:pt>
    <dgm:pt modelId="{5CED031E-9A0E-4E68-A00A-E992E2EFF280}" type="pres">
      <dgm:prSet presAssocID="{708A933F-7D58-4584-86C7-01051A2E8DF5}" presName="spacer" presStyleCnt="0"/>
      <dgm:spPr/>
    </dgm:pt>
    <dgm:pt modelId="{5DF3F5FC-AE91-40B4-93F5-92306B539B71}" type="pres">
      <dgm:prSet presAssocID="{DF5C8BBE-9C61-44B2-80CD-FC540AA6AB78}" presName="parentText" presStyleLbl="node1" presStyleIdx="4" presStyleCnt="6">
        <dgm:presLayoutVars>
          <dgm:chMax val="0"/>
          <dgm:bulletEnabled val="1"/>
        </dgm:presLayoutVars>
      </dgm:prSet>
      <dgm:spPr/>
    </dgm:pt>
    <dgm:pt modelId="{23A3E54A-11BD-4873-8867-478C5618A18C}" type="pres">
      <dgm:prSet presAssocID="{2BABC00D-1B53-4EEF-9D16-C4B512EEA628}" presName="spacer" presStyleCnt="0"/>
      <dgm:spPr/>
    </dgm:pt>
    <dgm:pt modelId="{8789CB64-3124-4735-BAC3-86C251AECE95}" type="pres">
      <dgm:prSet presAssocID="{26E9878C-72AA-46A8-BFC4-2B1372431CDA}" presName="parentText" presStyleLbl="node1" presStyleIdx="5" presStyleCnt="6">
        <dgm:presLayoutVars>
          <dgm:chMax val="0"/>
          <dgm:bulletEnabled val="1"/>
        </dgm:presLayoutVars>
      </dgm:prSet>
      <dgm:spPr/>
    </dgm:pt>
  </dgm:ptLst>
  <dgm:cxnLst>
    <dgm:cxn modelId="{5F30E205-739A-44FD-9D64-D82D82F84AE0}" srcId="{43BC5ABC-B646-4DB4-A3C9-E18770BBFA5E}" destId="{26E9878C-72AA-46A8-BFC4-2B1372431CDA}" srcOrd="5" destOrd="0" parTransId="{68CF3A68-FA74-4748-B724-4DC4B3AA7D69}" sibTransId="{3035D107-B706-4D26-8012-31C28F2E2AF8}"/>
    <dgm:cxn modelId="{BC048408-B8F1-0043-88D2-401361ACA90A}" type="presOf" srcId="{06BED7B0-E4D7-224B-8E46-CFA45ABD33C5}" destId="{92117CE8-8914-0F49-8064-59E4CC048FDD}" srcOrd="0" destOrd="0" presId="urn:microsoft.com/office/officeart/2005/8/layout/vList2"/>
    <dgm:cxn modelId="{BB93810A-99C8-8846-9B4F-6BDA8FA3CAE5}" type="presOf" srcId="{C7AA823E-ADB0-4BF0-8665-C87448EF4A32}" destId="{2FFE2665-E919-4851-995A-B4B9E47E3077}" srcOrd="0" destOrd="0" presId="urn:microsoft.com/office/officeart/2005/8/layout/vList2"/>
    <dgm:cxn modelId="{29D23C23-2338-7142-8D7A-F7BA682E9EED}" type="presOf" srcId="{9C3CDB69-18B1-4D38-87A6-0947FA03B9C8}" destId="{07A4D017-C4FD-4B24-B4CE-B931E29DEA17}" srcOrd="0" destOrd="0" presId="urn:microsoft.com/office/officeart/2005/8/layout/vList2"/>
    <dgm:cxn modelId="{C42DEC59-27E7-4F00-9297-1AA8A7CB00FB}" type="presOf" srcId="{43BC5ABC-B646-4DB4-A3C9-E18770BBFA5E}" destId="{9B169FE6-AA93-45C4-9D83-E593F7D11ABF}" srcOrd="0" destOrd="0" presId="urn:microsoft.com/office/officeart/2005/8/layout/vList2"/>
    <dgm:cxn modelId="{8641A05B-7BD7-421A-81F0-43AAFEE331FC}" srcId="{43BC5ABC-B646-4DB4-A3C9-E18770BBFA5E}" destId="{9C3CDB69-18B1-4D38-87A6-0947FA03B9C8}" srcOrd="1" destOrd="0" parTransId="{6085749D-6461-4302-8763-5F5866BD5212}" sibTransId="{BDCA362A-6A96-4D85-907D-6D7A7CCD0A64}"/>
    <dgm:cxn modelId="{2710CA63-C5E8-554A-9C11-D7139DEF5ABB}" type="presOf" srcId="{26E9878C-72AA-46A8-BFC4-2B1372431CDA}" destId="{8789CB64-3124-4735-BAC3-86C251AECE95}" srcOrd="0" destOrd="0" presId="urn:microsoft.com/office/officeart/2005/8/layout/vList2"/>
    <dgm:cxn modelId="{A8ACCD71-5213-405C-AB06-C8F9BFBC4BAB}" srcId="{43BC5ABC-B646-4DB4-A3C9-E18770BBFA5E}" destId="{DF5C8BBE-9C61-44B2-80CD-FC540AA6AB78}" srcOrd="4" destOrd="0" parTransId="{579353C2-D42D-4CD8-81C9-91C88C63BEAE}" sibTransId="{2BABC00D-1B53-4EEF-9D16-C4B512EEA628}"/>
    <dgm:cxn modelId="{8864F773-DD66-4258-9FFB-25C24026CBB3}" srcId="{43BC5ABC-B646-4DB4-A3C9-E18770BBFA5E}" destId="{C7AA823E-ADB0-4BF0-8665-C87448EF4A32}" srcOrd="3" destOrd="0" parTransId="{ABBC70D6-BD69-4E1B-B3B8-28516E4B3F18}" sibTransId="{708A933F-7D58-4584-86C7-01051A2E8DF5}"/>
    <dgm:cxn modelId="{25C6509D-DF3D-42F0-96D7-EC02C36A8F88}" srcId="{43BC5ABC-B646-4DB4-A3C9-E18770BBFA5E}" destId="{A818C434-18FE-4A5B-B65E-989BAD5A710D}" srcOrd="0" destOrd="0" parTransId="{1E765FC6-05BE-4CA8-9E44-A1281E542556}" sibTransId="{69B422F5-E923-4871-BD13-726E6142F20A}"/>
    <dgm:cxn modelId="{4D8FB0BA-7897-3C49-8FBC-C1A7617EF2A4}" type="presOf" srcId="{DF5C8BBE-9C61-44B2-80CD-FC540AA6AB78}" destId="{5DF3F5FC-AE91-40B4-93F5-92306B539B71}" srcOrd="0" destOrd="0" presId="urn:microsoft.com/office/officeart/2005/8/layout/vList2"/>
    <dgm:cxn modelId="{ACA96CD8-2920-8446-8B8B-4D1E744A64EA}" srcId="{43BC5ABC-B646-4DB4-A3C9-E18770BBFA5E}" destId="{06BED7B0-E4D7-224B-8E46-CFA45ABD33C5}" srcOrd="2" destOrd="0" parTransId="{48D4C41F-2ED6-5B4A-962B-F010AE76B938}" sibTransId="{8E397CB9-0EEB-4D47-8E45-1E216BABA2F5}"/>
    <dgm:cxn modelId="{19DF96EC-69D6-574D-9A34-51882D2BCA70}" type="presOf" srcId="{A818C434-18FE-4A5B-B65E-989BAD5A710D}" destId="{FF4E0885-CF30-4A9A-9348-4D56331AA433}" srcOrd="0" destOrd="0" presId="urn:microsoft.com/office/officeart/2005/8/layout/vList2"/>
    <dgm:cxn modelId="{58F6A38D-7CD8-904C-9910-0B2237463B6D}" type="presParOf" srcId="{9B169FE6-AA93-45C4-9D83-E593F7D11ABF}" destId="{FF4E0885-CF30-4A9A-9348-4D56331AA433}" srcOrd="0" destOrd="0" presId="urn:microsoft.com/office/officeart/2005/8/layout/vList2"/>
    <dgm:cxn modelId="{6DB77E5A-2BBD-FD43-A69B-995335097802}" type="presParOf" srcId="{9B169FE6-AA93-45C4-9D83-E593F7D11ABF}" destId="{8073D858-1B14-48F7-BC3C-FA90100F3521}" srcOrd="1" destOrd="0" presId="urn:microsoft.com/office/officeart/2005/8/layout/vList2"/>
    <dgm:cxn modelId="{2BE676DA-4224-C64E-9D81-0C67BBC9EA69}" type="presParOf" srcId="{9B169FE6-AA93-45C4-9D83-E593F7D11ABF}" destId="{07A4D017-C4FD-4B24-B4CE-B931E29DEA17}" srcOrd="2" destOrd="0" presId="urn:microsoft.com/office/officeart/2005/8/layout/vList2"/>
    <dgm:cxn modelId="{EEBAEB81-A9A6-7841-8162-8F0B7DE4C30D}" type="presParOf" srcId="{9B169FE6-AA93-45C4-9D83-E593F7D11ABF}" destId="{3BFD5D8A-E2EA-4049-9AED-F5859FF5B112}" srcOrd="3" destOrd="0" presId="urn:microsoft.com/office/officeart/2005/8/layout/vList2"/>
    <dgm:cxn modelId="{1BEC45FE-9493-0341-8809-0A0533DE1688}" type="presParOf" srcId="{9B169FE6-AA93-45C4-9D83-E593F7D11ABF}" destId="{92117CE8-8914-0F49-8064-59E4CC048FDD}" srcOrd="4" destOrd="0" presId="urn:microsoft.com/office/officeart/2005/8/layout/vList2"/>
    <dgm:cxn modelId="{033E8FED-D0C3-7444-A17E-70EFB39C806D}" type="presParOf" srcId="{9B169FE6-AA93-45C4-9D83-E593F7D11ABF}" destId="{DDFD6C76-9FF7-7242-8B80-2D58959C027B}" srcOrd="5" destOrd="0" presId="urn:microsoft.com/office/officeart/2005/8/layout/vList2"/>
    <dgm:cxn modelId="{4ABD8F47-79D5-AC46-8EDE-57AA4487760A}" type="presParOf" srcId="{9B169FE6-AA93-45C4-9D83-E593F7D11ABF}" destId="{2FFE2665-E919-4851-995A-B4B9E47E3077}" srcOrd="6" destOrd="0" presId="urn:microsoft.com/office/officeart/2005/8/layout/vList2"/>
    <dgm:cxn modelId="{CFEAA60A-0D59-FA45-B8A0-F4711264876F}" type="presParOf" srcId="{9B169FE6-AA93-45C4-9D83-E593F7D11ABF}" destId="{5CED031E-9A0E-4E68-A00A-E992E2EFF280}" srcOrd="7" destOrd="0" presId="urn:microsoft.com/office/officeart/2005/8/layout/vList2"/>
    <dgm:cxn modelId="{44F6E01A-916E-9949-AD60-E00985A0390E}" type="presParOf" srcId="{9B169FE6-AA93-45C4-9D83-E593F7D11ABF}" destId="{5DF3F5FC-AE91-40B4-93F5-92306B539B71}" srcOrd="8" destOrd="0" presId="urn:microsoft.com/office/officeart/2005/8/layout/vList2"/>
    <dgm:cxn modelId="{5F1B0C84-EB69-EC47-BC01-7CF5A465E55E}" type="presParOf" srcId="{9B169FE6-AA93-45C4-9D83-E593F7D11ABF}" destId="{23A3E54A-11BD-4873-8867-478C5618A18C}" srcOrd="9" destOrd="0" presId="urn:microsoft.com/office/officeart/2005/8/layout/vList2"/>
    <dgm:cxn modelId="{B57951D3-C89F-274A-89E2-35261C9DFE95}" type="presParOf" srcId="{9B169FE6-AA93-45C4-9D83-E593F7D11ABF}" destId="{8789CB64-3124-4735-BAC3-86C251AECE9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4B15F-83CA-934F-B97A-515D9AF12597}" type="doc">
      <dgm:prSet loTypeId="urn:microsoft.com/office/officeart/2005/8/layout/hierarchy1" loCatId="" qsTypeId="urn:microsoft.com/office/officeart/2005/8/quickstyle/simple1" qsCatId="simple" csTypeId="urn:microsoft.com/office/officeart/2005/8/colors/colorful4" csCatId="colorful" phldr="1"/>
      <dgm:spPr/>
      <dgm:t>
        <a:bodyPr/>
        <a:lstStyle/>
        <a:p>
          <a:endParaRPr lang="en-US"/>
        </a:p>
      </dgm:t>
    </dgm:pt>
    <dgm:pt modelId="{55992CEC-C350-834F-B9E4-7F1F7F951E20}">
      <dgm:prSet phldrT="[Text]" custT="1"/>
      <dgm:spPr/>
      <dgm:t>
        <a:bodyPr/>
        <a:lstStyle/>
        <a:p>
          <a:r>
            <a:rPr lang="en-US" sz="2400" dirty="0"/>
            <a:t>Second Wave</a:t>
          </a:r>
        </a:p>
      </dgm:t>
    </dgm:pt>
    <dgm:pt modelId="{EF26CFA2-34BB-314F-9A35-4DC6B74AF917}" type="parTrans" cxnId="{6310036B-6040-F244-993B-AD9AD98712C5}">
      <dgm:prSet/>
      <dgm:spPr/>
      <dgm:t>
        <a:bodyPr/>
        <a:lstStyle/>
        <a:p>
          <a:endParaRPr lang="en-US" sz="3600"/>
        </a:p>
      </dgm:t>
    </dgm:pt>
    <dgm:pt modelId="{9D0B2781-AE48-FD4A-B040-C565CBC5D4DC}" type="sibTrans" cxnId="{6310036B-6040-F244-993B-AD9AD98712C5}">
      <dgm:prSet/>
      <dgm:spPr/>
      <dgm:t>
        <a:bodyPr/>
        <a:lstStyle/>
        <a:p>
          <a:endParaRPr lang="en-US" sz="3600"/>
        </a:p>
      </dgm:t>
    </dgm:pt>
    <dgm:pt modelId="{CF96BF8F-D3FD-094A-A52C-D3E16FCA325E}">
      <dgm:prSet phldrT="[Text]" custT="1"/>
      <dgm:spPr/>
      <dgm:t>
        <a:bodyPr/>
        <a:lstStyle/>
        <a:p>
          <a:r>
            <a:rPr lang="en-US" sz="2400" dirty="0"/>
            <a:t>Focus</a:t>
          </a:r>
        </a:p>
      </dgm:t>
    </dgm:pt>
    <dgm:pt modelId="{DD86A2E1-740A-A844-BF42-056656341546}" type="parTrans" cxnId="{D3F3D7D3-2A4A-9048-9BC0-004899AD34FF}">
      <dgm:prSet/>
      <dgm:spPr/>
      <dgm:t>
        <a:bodyPr/>
        <a:lstStyle/>
        <a:p>
          <a:endParaRPr lang="en-US" sz="3600"/>
        </a:p>
      </dgm:t>
    </dgm:pt>
    <dgm:pt modelId="{BADD3596-1CA1-E44D-89EA-18824EDB4A31}" type="sibTrans" cxnId="{D3F3D7D3-2A4A-9048-9BC0-004899AD34FF}">
      <dgm:prSet/>
      <dgm:spPr/>
      <dgm:t>
        <a:bodyPr/>
        <a:lstStyle/>
        <a:p>
          <a:endParaRPr lang="en-US" sz="3600"/>
        </a:p>
      </dgm:t>
    </dgm:pt>
    <dgm:pt modelId="{3A132F0A-0E96-FA41-B43F-15FA8CC53F80}">
      <dgm:prSet phldrT="[Text]" custT="1"/>
      <dgm:spPr/>
      <dgm:t>
        <a:bodyPr/>
        <a:lstStyle/>
        <a:p>
          <a:pPr>
            <a:buNone/>
          </a:pPr>
          <a:r>
            <a:rPr lang="en-US" sz="2400" dirty="0"/>
            <a:t>Cognitive processes &amp; schemas</a:t>
          </a:r>
        </a:p>
      </dgm:t>
    </dgm:pt>
    <dgm:pt modelId="{107B70FA-8DB4-4540-A709-84D398411D56}" type="parTrans" cxnId="{A91F80F4-CED9-BB4B-84DE-E74010436ED6}">
      <dgm:prSet/>
      <dgm:spPr/>
      <dgm:t>
        <a:bodyPr/>
        <a:lstStyle/>
        <a:p>
          <a:endParaRPr lang="en-US" sz="3600"/>
        </a:p>
      </dgm:t>
    </dgm:pt>
    <dgm:pt modelId="{96A8CBB5-B967-4643-B2D9-184E91C04D1B}" type="sibTrans" cxnId="{A91F80F4-CED9-BB4B-84DE-E74010436ED6}">
      <dgm:prSet/>
      <dgm:spPr/>
      <dgm:t>
        <a:bodyPr/>
        <a:lstStyle/>
        <a:p>
          <a:endParaRPr lang="en-US" sz="3600"/>
        </a:p>
      </dgm:t>
    </dgm:pt>
    <dgm:pt modelId="{F52F5D69-EE22-954D-8FA2-484F2619D6CC}">
      <dgm:prSet phldrT="[Text]" custT="1"/>
      <dgm:spPr/>
      <dgm:t>
        <a:bodyPr/>
        <a:lstStyle/>
        <a:p>
          <a:r>
            <a:rPr lang="en-US" sz="2400" dirty="0"/>
            <a:t>Thought content</a:t>
          </a:r>
        </a:p>
      </dgm:t>
    </dgm:pt>
    <dgm:pt modelId="{ACCDAAB3-2129-6848-B521-C74A4C43B4AC}" type="parTrans" cxnId="{8105057D-D9BA-D740-97B8-B7FFE8CA58EF}">
      <dgm:prSet/>
      <dgm:spPr/>
      <dgm:t>
        <a:bodyPr/>
        <a:lstStyle/>
        <a:p>
          <a:endParaRPr lang="en-US" sz="3600"/>
        </a:p>
      </dgm:t>
    </dgm:pt>
    <dgm:pt modelId="{DE917614-891A-3548-86CC-4A0C2DB684BB}" type="sibTrans" cxnId="{8105057D-D9BA-D740-97B8-B7FFE8CA58EF}">
      <dgm:prSet/>
      <dgm:spPr/>
      <dgm:t>
        <a:bodyPr/>
        <a:lstStyle/>
        <a:p>
          <a:endParaRPr lang="en-US" sz="3600"/>
        </a:p>
      </dgm:t>
    </dgm:pt>
    <dgm:pt modelId="{BE069FA8-C415-8046-9788-613E22172AC2}">
      <dgm:prSet phldrT="[Text]" custT="1"/>
      <dgm:spPr/>
      <dgm:t>
        <a:bodyPr/>
        <a:lstStyle/>
        <a:p>
          <a:r>
            <a:rPr lang="en-US" sz="2400" dirty="0"/>
            <a:t>Modalities/Strategies</a:t>
          </a:r>
        </a:p>
      </dgm:t>
    </dgm:pt>
    <dgm:pt modelId="{1749FABA-6E9A-744F-A435-5FCB96057171}" type="parTrans" cxnId="{B56052F4-91FF-AC49-99B6-0F2FFF441CC3}">
      <dgm:prSet/>
      <dgm:spPr/>
      <dgm:t>
        <a:bodyPr/>
        <a:lstStyle/>
        <a:p>
          <a:endParaRPr lang="en-US" sz="3600"/>
        </a:p>
      </dgm:t>
    </dgm:pt>
    <dgm:pt modelId="{64DA8D05-1D93-B446-9BB5-DF3EA7B65B8E}" type="sibTrans" cxnId="{B56052F4-91FF-AC49-99B6-0F2FFF441CC3}">
      <dgm:prSet/>
      <dgm:spPr/>
      <dgm:t>
        <a:bodyPr/>
        <a:lstStyle/>
        <a:p>
          <a:endParaRPr lang="en-US" sz="3600"/>
        </a:p>
      </dgm:t>
    </dgm:pt>
    <dgm:pt modelId="{9EFD3472-AC33-4345-90B2-25EB666674AA}">
      <dgm:prSet phldrT="[Text]" custT="1"/>
      <dgm:spPr/>
      <dgm:t>
        <a:bodyPr/>
        <a:lstStyle/>
        <a:p>
          <a:r>
            <a:rPr lang="en-US" sz="2400" dirty="0"/>
            <a:t>Rational Emotive Therapy</a:t>
          </a:r>
        </a:p>
      </dgm:t>
    </dgm:pt>
    <dgm:pt modelId="{29EAEE37-3AD4-1446-9536-DB6E0799C2B0}" type="parTrans" cxnId="{A9D7E2E2-D8F1-004D-9C36-A15574B2360C}">
      <dgm:prSet/>
      <dgm:spPr/>
      <dgm:t>
        <a:bodyPr/>
        <a:lstStyle/>
        <a:p>
          <a:endParaRPr lang="en-US" sz="3600"/>
        </a:p>
      </dgm:t>
    </dgm:pt>
    <dgm:pt modelId="{0916914A-BB2B-3049-990B-F1FECE41415E}" type="sibTrans" cxnId="{A9D7E2E2-D8F1-004D-9C36-A15574B2360C}">
      <dgm:prSet/>
      <dgm:spPr/>
      <dgm:t>
        <a:bodyPr/>
        <a:lstStyle/>
        <a:p>
          <a:endParaRPr lang="en-US" sz="3600"/>
        </a:p>
      </dgm:t>
    </dgm:pt>
    <dgm:pt modelId="{E61298C1-76D4-EB4C-B52A-4E70EC9573E4}">
      <dgm:prSet custT="1"/>
      <dgm:spPr/>
      <dgm:t>
        <a:bodyPr/>
        <a:lstStyle/>
        <a:p>
          <a:r>
            <a:rPr lang="en-US" sz="2400" dirty="0"/>
            <a:t>Cognitive</a:t>
          </a:r>
          <a:r>
            <a:rPr lang="en-US" sz="2400" baseline="0" dirty="0"/>
            <a:t> Therapy </a:t>
          </a:r>
          <a:endParaRPr lang="en-US" sz="2400" dirty="0"/>
        </a:p>
      </dgm:t>
    </dgm:pt>
    <dgm:pt modelId="{34A7C953-5A63-7C4B-BB43-1C917A6B11D4}" type="parTrans" cxnId="{A9DD977A-E3BA-F447-9594-A2B2577BBBBE}">
      <dgm:prSet/>
      <dgm:spPr/>
      <dgm:t>
        <a:bodyPr/>
        <a:lstStyle/>
        <a:p>
          <a:endParaRPr lang="en-US" sz="3600"/>
        </a:p>
      </dgm:t>
    </dgm:pt>
    <dgm:pt modelId="{F5738A19-E88C-8441-91A0-BA794F0D38DE}" type="sibTrans" cxnId="{A9DD977A-E3BA-F447-9594-A2B2577BBBBE}">
      <dgm:prSet/>
      <dgm:spPr/>
      <dgm:t>
        <a:bodyPr/>
        <a:lstStyle/>
        <a:p>
          <a:endParaRPr lang="en-US" sz="3600"/>
        </a:p>
      </dgm:t>
    </dgm:pt>
    <dgm:pt modelId="{D5C519D8-30D5-764A-B3F5-270AD48FAA80}" type="pres">
      <dgm:prSet presAssocID="{1AC4B15F-83CA-934F-B97A-515D9AF12597}" presName="hierChild1" presStyleCnt="0">
        <dgm:presLayoutVars>
          <dgm:chPref val="1"/>
          <dgm:dir/>
          <dgm:animOne val="branch"/>
          <dgm:animLvl val="lvl"/>
          <dgm:resizeHandles/>
        </dgm:presLayoutVars>
      </dgm:prSet>
      <dgm:spPr/>
    </dgm:pt>
    <dgm:pt modelId="{3316029A-C975-6144-A37E-898E4409BA40}" type="pres">
      <dgm:prSet presAssocID="{55992CEC-C350-834F-B9E4-7F1F7F951E20}" presName="hierRoot1" presStyleCnt="0"/>
      <dgm:spPr/>
    </dgm:pt>
    <dgm:pt modelId="{D64D3F42-3415-6A49-A432-83D15E05C5B2}" type="pres">
      <dgm:prSet presAssocID="{55992CEC-C350-834F-B9E4-7F1F7F951E20}" presName="composite" presStyleCnt="0"/>
      <dgm:spPr/>
    </dgm:pt>
    <dgm:pt modelId="{252C0AC3-C8D5-D849-B282-D1AF27D2D902}" type="pres">
      <dgm:prSet presAssocID="{55992CEC-C350-834F-B9E4-7F1F7F951E20}" presName="background" presStyleLbl="node0" presStyleIdx="0" presStyleCnt="1"/>
      <dgm:spPr/>
    </dgm:pt>
    <dgm:pt modelId="{516DDB38-4C1C-E74B-9F46-2A5A2D0C334F}" type="pres">
      <dgm:prSet presAssocID="{55992CEC-C350-834F-B9E4-7F1F7F951E20}" presName="text" presStyleLbl="fgAcc0" presStyleIdx="0" presStyleCnt="1">
        <dgm:presLayoutVars>
          <dgm:chPref val="3"/>
        </dgm:presLayoutVars>
      </dgm:prSet>
      <dgm:spPr/>
    </dgm:pt>
    <dgm:pt modelId="{E5189CCE-C177-A84C-8FDA-1CCD0356FAD6}" type="pres">
      <dgm:prSet presAssocID="{55992CEC-C350-834F-B9E4-7F1F7F951E20}" presName="hierChild2" presStyleCnt="0"/>
      <dgm:spPr/>
    </dgm:pt>
    <dgm:pt modelId="{895B805D-DDE7-BE44-AEEB-732F4D8DD0AF}" type="pres">
      <dgm:prSet presAssocID="{DD86A2E1-740A-A844-BF42-056656341546}" presName="Name10" presStyleLbl="parChTrans1D2" presStyleIdx="0" presStyleCnt="2"/>
      <dgm:spPr/>
    </dgm:pt>
    <dgm:pt modelId="{84B75870-3057-3147-BA17-7BBA73924C18}" type="pres">
      <dgm:prSet presAssocID="{CF96BF8F-D3FD-094A-A52C-D3E16FCA325E}" presName="hierRoot2" presStyleCnt="0"/>
      <dgm:spPr/>
    </dgm:pt>
    <dgm:pt modelId="{22C09D1D-BF2D-CB4F-9547-346E0B5BD2B1}" type="pres">
      <dgm:prSet presAssocID="{CF96BF8F-D3FD-094A-A52C-D3E16FCA325E}" presName="composite2" presStyleCnt="0"/>
      <dgm:spPr/>
    </dgm:pt>
    <dgm:pt modelId="{6E46C897-00D3-DA4B-B610-07C901B5BCCF}" type="pres">
      <dgm:prSet presAssocID="{CF96BF8F-D3FD-094A-A52C-D3E16FCA325E}" presName="background2" presStyleLbl="node2" presStyleIdx="0" presStyleCnt="2"/>
      <dgm:spPr/>
    </dgm:pt>
    <dgm:pt modelId="{67B12B83-1575-D84C-A7EA-BCA19523F186}" type="pres">
      <dgm:prSet presAssocID="{CF96BF8F-D3FD-094A-A52C-D3E16FCA325E}" presName="text2" presStyleLbl="fgAcc2" presStyleIdx="0" presStyleCnt="2">
        <dgm:presLayoutVars>
          <dgm:chPref val="3"/>
        </dgm:presLayoutVars>
      </dgm:prSet>
      <dgm:spPr/>
    </dgm:pt>
    <dgm:pt modelId="{47DD9FF5-B586-5448-AB42-216D49AEED43}" type="pres">
      <dgm:prSet presAssocID="{CF96BF8F-D3FD-094A-A52C-D3E16FCA325E}" presName="hierChild3" presStyleCnt="0"/>
      <dgm:spPr/>
    </dgm:pt>
    <dgm:pt modelId="{56C45239-45D8-8A45-BFC5-9BBB626B9D8A}" type="pres">
      <dgm:prSet presAssocID="{107B70FA-8DB4-4540-A709-84D398411D56}" presName="Name17" presStyleLbl="parChTrans1D3" presStyleIdx="0" presStyleCnt="4"/>
      <dgm:spPr/>
    </dgm:pt>
    <dgm:pt modelId="{7D28B0E9-3B87-0848-A1AC-8784809E9CE0}" type="pres">
      <dgm:prSet presAssocID="{3A132F0A-0E96-FA41-B43F-15FA8CC53F80}" presName="hierRoot3" presStyleCnt="0"/>
      <dgm:spPr/>
    </dgm:pt>
    <dgm:pt modelId="{27B55226-155B-7340-8DC2-78EDE3F06F47}" type="pres">
      <dgm:prSet presAssocID="{3A132F0A-0E96-FA41-B43F-15FA8CC53F80}" presName="composite3" presStyleCnt="0"/>
      <dgm:spPr/>
    </dgm:pt>
    <dgm:pt modelId="{212BAC75-4A9C-674C-B602-2E47E864F420}" type="pres">
      <dgm:prSet presAssocID="{3A132F0A-0E96-FA41-B43F-15FA8CC53F80}" presName="background3" presStyleLbl="node3" presStyleIdx="0" presStyleCnt="4"/>
      <dgm:spPr/>
    </dgm:pt>
    <dgm:pt modelId="{26BA5C2E-A58E-1345-A938-0CE0CCC4C76E}" type="pres">
      <dgm:prSet presAssocID="{3A132F0A-0E96-FA41-B43F-15FA8CC53F80}" presName="text3" presStyleLbl="fgAcc3" presStyleIdx="0" presStyleCnt="4">
        <dgm:presLayoutVars>
          <dgm:chPref val="3"/>
        </dgm:presLayoutVars>
      </dgm:prSet>
      <dgm:spPr/>
    </dgm:pt>
    <dgm:pt modelId="{6ED61900-DE18-EF40-BEB5-18CA0884FF04}" type="pres">
      <dgm:prSet presAssocID="{3A132F0A-0E96-FA41-B43F-15FA8CC53F80}" presName="hierChild4" presStyleCnt="0"/>
      <dgm:spPr/>
    </dgm:pt>
    <dgm:pt modelId="{E399A995-6838-D44D-A801-F0A8205278BD}" type="pres">
      <dgm:prSet presAssocID="{ACCDAAB3-2129-6848-B521-C74A4C43B4AC}" presName="Name17" presStyleLbl="parChTrans1D3" presStyleIdx="1" presStyleCnt="4"/>
      <dgm:spPr/>
    </dgm:pt>
    <dgm:pt modelId="{10810114-A2E2-D04E-B8CA-8C4DAC19FC96}" type="pres">
      <dgm:prSet presAssocID="{F52F5D69-EE22-954D-8FA2-484F2619D6CC}" presName="hierRoot3" presStyleCnt="0"/>
      <dgm:spPr/>
    </dgm:pt>
    <dgm:pt modelId="{2E40391A-1F54-644F-8A76-573AB8664159}" type="pres">
      <dgm:prSet presAssocID="{F52F5D69-EE22-954D-8FA2-484F2619D6CC}" presName="composite3" presStyleCnt="0"/>
      <dgm:spPr/>
    </dgm:pt>
    <dgm:pt modelId="{C999C15F-7152-CA47-BDCC-DFD9FAABD39B}" type="pres">
      <dgm:prSet presAssocID="{F52F5D69-EE22-954D-8FA2-484F2619D6CC}" presName="background3" presStyleLbl="node3" presStyleIdx="1" presStyleCnt="4"/>
      <dgm:spPr/>
    </dgm:pt>
    <dgm:pt modelId="{EB9B59B2-C33F-E649-9FBB-BC12B09BF29A}" type="pres">
      <dgm:prSet presAssocID="{F52F5D69-EE22-954D-8FA2-484F2619D6CC}" presName="text3" presStyleLbl="fgAcc3" presStyleIdx="1" presStyleCnt="4">
        <dgm:presLayoutVars>
          <dgm:chPref val="3"/>
        </dgm:presLayoutVars>
      </dgm:prSet>
      <dgm:spPr/>
    </dgm:pt>
    <dgm:pt modelId="{886EE3E5-BEED-8F4A-81F7-A45FD0097913}" type="pres">
      <dgm:prSet presAssocID="{F52F5D69-EE22-954D-8FA2-484F2619D6CC}" presName="hierChild4" presStyleCnt="0"/>
      <dgm:spPr/>
    </dgm:pt>
    <dgm:pt modelId="{731E181C-A85D-564D-B303-300B8C8310B8}" type="pres">
      <dgm:prSet presAssocID="{1749FABA-6E9A-744F-A435-5FCB96057171}" presName="Name10" presStyleLbl="parChTrans1D2" presStyleIdx="1" presStyleCnt="2"/>
      <dgm:spPr/>
    </dgm:pt>
    <dgm:pt modelId="{CB6E24B4-4D6B-EC43-B25E-2F99961B3D7B}" type="pres">
      <dgm:prSet presAssocID="{BE069FA8-C415-8046-9788-613E22172AC2}" presName="hierRoot2" presStyleCnt="0"/>
      <dgm:spPr/>
    </dgm:pt>
    <dgm:pt modelId="{3DD478AC-B24B-3149-921A-87E6E60B031C}" type="pres">
      <dgm:prSet presAssocID="{BE069FA8-C415-8046-9788-613E22172AC2}" presName="composite2" presStyleCnt="0"/>
      <dgm:spPr/>
    </dgm:pt>
    <dgm:pt modelId="{C99FC8B4-EDD1-914D-A3BC-D040CBA3BD80}" type="pres">
      <dgm:prSet presAssocID="{BE069FA8-C415-8046-9788-613E22172AC2}" presName="background2" presStyleLbl="node2" presStyleIdx="1" presStyleCnt="2"/>
      <dgm:spPr/>
    </dgm:pt>
    <dgm:pt modelId="{BB7A119E-B4DB-E84D-B675-6BF56F2FEF47}" type="pres">
      <dgm:prSet presAssocID="{BE069FA8-C415-8046-9788-613E22172AC2}" presName="text2" presStyleLbl="fgAcc2" presStyleIdx="1" presStyleCnt="2">
        <dgm:presLayoutVars>
          <dgm:chPref val="3"/>
        </dgm:presLayoutVars>
      </dgm:prSet>
      <dgm:spPr/>
    </dgm:pt>
    <dgm:pt modelId="{A7731BAF-8D21-7249-BA85-196E2EE257B1}" type="pres">
      <dgm:prSet presAssocID="{BE069FA8-C415-8046-9788-613E22172AC2}" presName="hierChild3" presStyleCnt="0"/>
      <dgm:spPr/>
    </dgm:pt>
    <dgm:pt modelId="{19C071C2-9EA9-C045-BBF8-555A2EC0C795}" type="pres">
      <dgm:prSet presAssocID="{29EAEE37-3AD4-1446-9536-DB6E0799C2B0}" presName="Name17" presStyleLbl="parChTrans1D3" presStyleIdx="2" presStyleCnt="4"/>
      <dgm:spPr/>
    </dgm:pt>
    <dgm:pt modelId="{C34EEFD5-3866-A34D-92B0-34B9ADB11920}" type="pres">
      <dgm:prSet presAssocID="{9EFD3472-AC33-4345-90B2-25EB666674AA}" presName="hierRoot3" presStyleCnt="0"/>
      <dgm:spPr/>
    </dgm:pt>
    <dgm:pt modelId="{4AB103DE-8992-8B4C-B08A-6B87F843E843}" type="pres">
      <dgm:prSet presAssocID="{9EFD3472-AC33-4345-90B2-25EB666674AA}" presName="composite3" presStyleCnt="0"/>
      <dgm:spPr/>
    </dgm:pt>
    <dgm:pt modelId="{06BCF22A-1611-7F4B-BBA0-E1D74AF8195A}" type="pres">
      <dgm:prSet presAssocID="{9EFD3472-AC33-4345-90B2-25EB666674AA}" presName="background3" presStyleLbl="node3" presStyleIdx="2" presStyleCnt="4"/>
      <dgm:spPr/>
    </dgm:pt>
    <dgm:pt modelId="{D2F50911-63CC-3E4D-B443-AC3ABAC05369}" type="pres">
      <dgm:prSet presAssocID="{9EFD3472-AC33-4345-90B2-25EB666674AA}" presName="text3" presStyleLbl="fgAcc3" presStyleIdx="2" presStyleCnt="4">
        <dgm:presLayoutVars>
          <dgm:chPref val="3"/>
        </dgm:presLayoutVars>
      </dgm:prSet>
      <dgm:spPr/>
    </dgm:pt>
    <dgm:pt modelId="{AA39E65B-A647-F345-AF06-65CAF7C12C8E}" type="pres">
      <dgm:prSet presAssocID="{9EFD3472-AC33-4345-90B2-25EB666674AA}" presName="hierChild4" presStyleCnt="0"/>
      <dgm:spPr/>
    </dgm:pt>
    <dgm:pt modelId="{B702E43C-6F49-4746-9A46-9D13C4F5A8E1}" type="pres">
      <dgm:prSet presAssocID="{34A7C953-5A63-7C4B-BB43-1C917A6B11D4}" presName="Name17" presStyleLbl="parChTrans1D3" presStyleIdx="3" presStyleCnt="4"/>
      <dgm:spPr/>
    </dgm:pt>
    <dgm:pt modelId="{70CF3643-567D-A24B-934B-EC7213F5AEC0}" type="pres">
      <dgm:prSet presAssocID="{E61298C1-76D4-EB4C-B52A-4E70EC9573E4}" presName="hierRoot3" presStyleCnt="0"/>
      <dgm:spPr/>
    </dgm:pt>
    <dgm:pt modelId="{CB453C95-4E10-FE49-AC3B-FBB6204EDDA0}" type="pres">
      <dgm:prSet presAssocID="{E61298C1-76D4-EB4C-B52A-4E70EC9573E4}" presName="composite3" presStyleCnt="0"/>
      <dgm:spPr/>
    </dgm:pt>
    <dgm:pt modelId="{C1ABD8E5-7C9C-BA48-BE6B-3FE73AB42B3D}" type="pres">
      <dgm:prSet presAssocID="{E61298C1-76D4-EB4C-B52A-4E70EC9573E4}" presName="background3" presStyleLbl="node3" presStyleIdx="3" presStyleCnt="4"/>
      <dgm:spPr/>
    </dgm:pt>
    <dgm:pt modelId="{2BAFBAA2-4BC5-DD47-AD75-AFD1B9842295}" type="pres">
      <dgm:prSet presAssocID="{E61298C1-76D4-EB4C-B52A-4E70EC9573E4}" presName="text3" presStyleLbl="fgAcc3" presStyleIdx="3" presStyleCnt="4">
        <dgm:presLayoutVars>
          <dgm:chPref val="3"/>
        </dgm:presLayoutVars>
      </dgm:prSet>
      <dgm:spPr/>
    </dgm:pt>
    <dgm:pt modelId="{515DB986-BC44-BC48-A074-DD15BB368849}" type="pres">
      <dgm:prSet presAssocID="{E61298C1-76D4-EB4C-B52A-4E70EC9573E4}" presName="hierChild4" presStyleCnt="0"/>
      <dgm:spPr/>
    </dgm:pt>
  </dgm:ptLst>
  <dgm:cxnLst>
    <dgm:cxn modelId="{BDE9A62F-59DC-4542-BE6D-DB475ED1A57D}" type="presOf" srcId="{E61298C1-76D4-EB4C-B52A-4E70EC9573E4}" destId="{2BAFBAA2-4BC5-DD47-AD75-AFD1B9842295}" srcOrd="0" destOrd="0" presId="urn:microsoft.com/office/officeart/2005/8/layout/hierarchy1"/>
    <dgm:cxn modelId="{6DF09738-9B9B-AF4B-9794-AE8B0EB771B2}" type="presOf" srcId="{CF96BF8F-D3FD-094A-A52C-D3E16FCA325E}" destId="{67B12B83-1575-D84C-A7EA-BCA19523F186}" srcOrd="0" destOrd="0" presId="urn:microsoft.com/office/officeart/2005/8/layout/hierarchy1"/>
    <dgm:cxn modelId="{15D68151-70EE-A440-A5A2-FEF0C5F71C18}" type="presOf" srcId="{DD86A2E1-740A-A844-BF42-056656341546}" destId="{895B805D-DDE7-BE44-AEEB-732F4D8DD0AF}" srcOrd="0" destOrd="0" presId="urn:microsoft.com/office/officeart/2005/8/layout/hierarchy1"/>
    <dgm:cxn modelId="{22C42853-8B92-9345-8E9A-7A7153991F4E}" type="presOf" srcId="{29EAEE37-3AD4-1446-9536-DB6E0799C2B0}" destId="{19C071C2-9EA9-C045-BBF8-555A2EC0C795}" srcOrd="0" destOrd="0" presId="urn:microsoft.com/office/officeart/2005/8/layout/hierarchy1"/>
    <dgm:cxn modelId="{7AC77A58-44F1-2641-A305-480F5CCAE256}" type="presOf" srcId="{BE069FA8-C415-8046-9788-613E22172AC2}" destId="{BB7A119E-B4DB-E84D-B675-6BF56F2FEF47}" srcOrd="0" destOrd="0" presId="urn:microsoft.com/office/officeart/2005/8/layout/hierarchy1"/>
    <dgm:cxn modelId="{6310036B-6040-F244-993B-AD9AD98712C5}" srcId="{1AC4B15F-83CA-934F-B97A-515D9AF12597}" destId="{55992CEC-C350-834F-B9E4-7F1F7F951E20}" srcOrd="0" destOrd="0" parTransId="{EF26CFA2-34BB-314F-9A35-4DC6B74AF917}" sibTransId="{9D0B2781-AE48-FD4A-B040-C565CBC5D4DC}"/>
    <dgm:cxn modelId="{14D5DB71-DC36-6448-925B-26012E1AB65F}" type="presOf" srcId="{55992CEC-C350-834F-B9E4-7F1F7F951E20}" destId="{516DDB38-4C1C-E74B-9F46-2A5A2D0C334F}" srcOrd="0" destOrd="0" presId="urn:microsoft.com/office/officeart/2005/8/layout/hierarchy1"/>
    <dgm:cxn modelId="{A9DD977A-E3BA-F447-9594-A2B2577BBBBE}" srcId="{BE069FA8-C415-8046-9788-613E22172AC2}" destId="{E61298C1-76D4-EB4C-B52A-4E70EC9573E4}" srcOrd="1" destOrd="0" parTransId="{34A7C953-5A63-7C4B-BB43-1C917A6B11D4}" sibTransId="{F5738A19-E88C-8441-91A0-BA794F0D38DE}"/>
    <dgm:cxn modelId="{E590A87C-FB45-2F48-81B8-40DED771BBB5}" type="presOf" srcId="{1AC4B15F-83CA-934F-B97A-515D9AF12597}" destId="{D5C519D8-30D5-764A-B3F5-270AD48FAA80}" srcOrd="0" destOrd="0" presId="urn:microsoft.com/office/officeart/2005/8/layout/hierarchy1"/>
    <dgm:cxn modelId="{8105057D-D9BA-D740-97B8-B7FFE8CA58EF}" srcId="{CF96BF8F-D3FD-094A-A52C-D3E16FCA325E}" destId="{F52F5D69-EE22-954D-8FA2-484F2619D6CC}" srcOrd="1" destOrd="0" parTransId="{ACCDAAB3-2129-6848-B521-C74A4C43B4AC}" sibTransId="{DE917614-891A-3548-86CC-4A0C2DB684BB}"/>
    <dgm:cxn modelId="{C60BE18B-76B1-CA4F-9D29-1D1993295C66}" type="presOf" srcId="{1749FABA-6E9A-744F-A435-5FCB96057171}" destId="{731E181C-A85D-564D-B303-300B8C8310B8}" srcOrd="0" destOrd="0" presId="urn:microsoft.com/office/officeart/2005/8/layout/hierarchy1"/>
    <dgm:cxn modelId="{BE96C293-3D38-8F4B-9896-A91E5602E1E1}" type="presOf" srcId="{9EFD3472-AC33-4345-90B2-25EB666674AA}" destId="{D2F50911-63CC-3E4D-B443-AC3ABAC05369}" srcOrd="0" destOrd="0" presId="urn:microsoft.com/office/officeart/2005/8/layout/hierarchy1"/>
    <dgm:cxn modelId="{6F2F54A4-A932-5C4D-BB98-915CA3D015FE}" type="presOf" srcId="{107B70FA-8DB4-4540-A709-84D398411D56}" destId="{56C45239-45D8-8A45-BFC5-9BBB626B9D8A}" srcOrd="0" destOrd="0" presId="urn:microsoft.com/office/officeart/2005/8/layout/hierarchy1"/>
    <dgm:cxn modelId="{9B0184AF-CB2C-EB45-B3D5-8747D557A069}" type="presOf" srcId="{3A132F0A-0E96-FA41-B43F-15FA8CC53F80}" destId="{26BA5C2E-A58E-1345-A938-0CE0CCC4C76E}" srcOrd="0" destOrd="0" presId="urn:microsoft.com/office/officeart/2005/8/layout/hierarchy1"/>
    <dgm:cxn modelId="{A225C8C8-1DF6-2648-AD51-234B6EC770A1}" type="presOf" srcId="{ACCDAAB3-2129-6848-B521-C74A4C43B4AC}" destId="{E399A995-6838-D44D-A801-F0A8205278BD}" srcOrd="0" destOrd="0" presId="urn:microsoft.com/office/officeart/2005/8/layout/hierarchy1"/>
    <dgm:cxn modelId="{4C1B87D0-B3BD-044B-9E63-D76AAB1504DA}" type="presOf" srcId="{34A7C953-5A63-7C4B-BB43-1C917A6B11D4}" destId="{B702E43C-6F49-4746-9A46-9D13C4F5A8E1}" srcOrd="0" destOrd="0" presId="urn:microsoft.com/office/officeart/2005/8/layout/hierarchy1"/>
    <dgm:cxn modelId="{D3F3D7D3-2A4A-9048-9BC0-004899AD34FF}" srcId="{55992CEC-C350-834F-B9E4-7F1F7F951E20}" destId="{CF96BF8F-D3FD-094A-A52C-D3E16FCA325E}" srcOrd="0" destOrd="0" parTransId="{DD86A2E1-740A-A844-BF42-056656341546}" sibTransId="{BADD3596-1CA1-E44D-89EA-18824EDB4A31}"/>
    <dgm:cxn modelId="{A9D7E2E2-D8F1-004D-9C36-A15574B2360C}" srcId="{BE069FA8-C415-8046-9788-613E22172AC2}" destId="{9EFD3472-AC33-4345-90B2-25EB666674AA}" srcOrd="0" destOrd="0" parTransId="{29EAEE37-3AD4-1446-9536-DB6E0799C2B0}" sibTransId="{0916914A-BB2B-3049-990B-F1FECE41415E}"/>
    <dgm:cxn modelId="{0DB648F4-444D-664F-8BE5-FF61BA77DC0E}" type="presOf" srcId="{F52F5D69-EE22-954D-8FA2-484F2619D6CC}" destId="{EB9B59B2-C33F-E649-9FBB-BC12B09BF29A}" srcOrd="0" destOrd="0" presId="urn:microsoft.com/office/officeart/2005/8/layout/hierarchy1"/>
    <dgm:cxn modelId="{B56052F4-91FF-AC49-99B6-0F2FFF441CC3}" srcId="{55992CEC-C350-834F-B9E4-7F1F7F951E20}" destId="{BE069FA8-C415-8046-9788-613E22172AC2}" srcOrd="1" destOrd="0" parTransId="{1749FABA-6E9A-744F-A435-5FCB96057171}" sibTransId="{64DA8D05-1D93-B446-9BB5-DF3EA7B65B8E}"/>
    <dgm:cxn modelId="{A91F80F4-CED9-BB4B-84DE-E74010436ED6}" srcId="{CF96BF8F-D3FD-094A-A52C-D3E16FCA325E}" destId="{3A132F0A-0E96-FA41-B43F-15FA8CC53F80}" srcOrd="0" destOrd="0" parTransId="{107B70FA-8DB4-4540-A709-84D398411D56}" sibTransId="{96A8CBB5-B967-4643-B2D9-184E91C04D1B}"/>
    <dgm:cxn modelId="{61B9AB83-82F9-4143-A467-9E3E7B58EA28}" type="presParOf" srcId="{D5C519D8-30D5-764A-B3F5-270AD48FAA80}" destId="{3316029A-C975-6144-A37E-898E4409BA40}" srcOrd="0" destOrd="0" presId="urn:microsoft.com/office/officeart/2005/8/layout/hierarchy1"/>
    <dgm:cxn modelId="{DE743690-7E22-C643-A24B-16E340675EEA}" type="presParOf" srcId="{3316029A-C975-6144-A37E-898E4409BA40}" destId="{D64D3F42-3415-6A49-A432-83D15E05C5B2}" srcOrd="0" destOrd="0" presId="urn:microsoft.com/office/officeart/2005/8/layout/hierarchy1"/>
    <dgm:cxn modelId="{CC91DF53-01C8-8048-819D-177507593D86}" type="presParOf" srcId="{D64D3F42-3415-6A49-A432-83D15E05C5B2}" destId="{252C0AC3-C8D5-D849-B282-D1AF27D2D902}" srcOrd="0" destOrd="0" presId="urn:microsoft.com/office/officeart/2005/8/layout/hierarchy1"/>
    <dgm:cxn modelId="{C4685A79-578C-9148-9637-742B48C103EA}" type="presParOf" srcId="{D64D3F42-3415-6A49-A432-83D15E05C5B2}" destId="{516DDB38-4C1C-E74B-9F46-2A5A2D0C334F}" srcOrd="1" destOrd="0" presId="urn:microsoft.com/office/officeart/2005/8/layout/hierarchy1"/>
    <dgm:cxn modelId="{477BC1C9-DD5F-5541-ADB0-CE88F03651DB}" type="presParOf" srcId="{3316029A-C975-6144-A37E-898E4409BA40}" destId="{E5189CCE-C177-A84C-8FDA-1CCD0356FAD6}" srcOrd="1" destOrd="0" presId="urn:microsoft.com/office/officeart/2005/8/layout/hierarchy1"/>
    <dgm:cxn modelId="{C1AA6987-D7A7-B349-BE01-AD2F10989ECD}" type="presParOf" srcId="{E5189CCE-C177-A84C-8FDA-1CCD0356FAD6}" destId="{895B805D-DDE7-BE44-AEEB-732F4D8DD0AF}" srcOrd="0" destOrd="0" presId="urn:microsoft.com/office/officeart/2005/8/layout/hierarchy1"/>
    <dgm:cxn modelId="{651D2079-5A31-6542-BB3E-477674936116}" type="presParOf" srcId="{E5189CCE-C177-A84C-8FDA-1CCD0356FAD6}" destId="{84B75870-3057-3147-BA17-7BBA73924C18}" srcOrd="1" destOrd="0" presId="urn:microsoft.com/office/officeart/2005/8/layout/hierarchy1"/>
    <dgm:cxn modelId="{A5D7023E-F16A-D047-9855-EA015E0B3676}" type="presParOf" srcId="{84B75870-3057-3147-BA17-7BBA73924C18}" destId="{22C09D1D-BF2D-CB4F-9547-346E0B5BD2B1}" srcOrd="0" destOrd="0" presId="urn:microsoft.com/office/officeart/2005/8/layout/hierarchy1"/>
    <dgm:cxn modelId="{F029DCF8-6BF9-2D47-855C-063AC21AEFD0}" type="presParOf" srcId="{22C09D1D-BF2D-CB4F-9547-346E0B5BD2B1}" destId="{6E46C897-00D3-DA4B-B610-07C901B5BCCF}" srcOrd="0" destOrd="0" presId="urn:microsoft.com/office/officeart/2005/8/layout/hierarchy1"/>
    <dgm:cxn modelId="{828299BB-0549-5E4B-9A1A-9825A427EE20}" type="presParOf" srcId="{22C09D1D-BF2D-CB4F-9547-346E0B5BD2B1}" destId="{67B12B83-1575-D84C-A7EA-BCA19523F186}" srcOrd="1" destOrd="0" presId="urn:microsoft.com/office/officeart/2005/8/layout/hierarchy1"/>
    <dgm:cxn modelId="{84EC9F14-0026-AD4C-B520-46FCA62EEDEA}" type="presParOf" srcId="{84B75870-3057-3147-BA17-7BBA73924C18}" destId="{47DD9FF5-B586-5448-AB42-216D49AEED43}" srcOrd="1" destOrd="0" presId="urn:microsoft.com/office/officeart/2005/8/layout/hierarchy1"/>
    <dgm:cxn modelId="{9F7AE12F-D750-7646-98A4-4ADB2E9A4F4B}" type="presParOf" srcId="{47DD9FF5-B586-5448-AB42-216D49AEED43}" destId="{56C45239-45D8-8A45-BFC5-9BBB626B9D8A}" srcOrd="0" destOrd="0" presId="urn:microsoft.com/office/officeart/2005/8/layout/hierarchy1"/>
    <dgm:cxn modelId="{375D3C70-9396-F34F-8983-D2C36835E863}" type="presParOf" srcId="{47DD9FF5-B586-5448-AB42-216D49AEED43}" destId="{7D28B0E9-3B87-0848-A1AC-8784809E9CE0}" srcOrd="1" destOrd="0" presId="urn:microsoft.com/office/officeart/2005/8/layout/hierarchy1"/>
    <dgm:cxn modelId="{BD0F77AF-53BE-2B4D-96E0-019256B36E31}" type="presParOf" srcId="{7D28B0E9-3B87-0848-A1AC-8784809E9CE0}" destId="{27B55226-155B-7340-8DC2-78EDE3F06F47}" srcOrd="0" destOrd="0" presId="urn:microsoft.com/office/officeart/2005/8/layout/hierarchy1"/>
    <dgm:cxn modelId="{9C0E870D-9EAB-EE47-A37E-0D709A47F08D}" type="presParOf" srcId="{27B55226-155B-7340-8DC2-78EDE3F06F47}" destId="{212BAC75-4A9C-674C-B602-2E47E864F420}" srcOrd="0" destOrd="0" presId="urn:microsoft.com/office/officeart/2005/8/layout/hierarchy1"/>
    <dgm:cxn modelId="{F25FE616-0C0C-174A-9F80-2B16FDC55B62}" type="presParOf" srcId="{27B55226-155B-7340-8DC2-78EDE3F06F47}" destId="{26BA5C2E-A58E-1345-A938-0CE0CCC4C76E}" srcOrd="1" destOrd="0" presId="urn:microsoft.com/office/officeart/2005/8/layout/hierarchy1"/>
    <dgm:cxn modelId="{451FC9F0-CDE5-3744-93E5-0390B5C9ADD9}" type="presParOf" srcId="{7D28B0E9-3B87-0848-A1AC-8784809E9CE0}" destId="{6ED61900-DE18-EF40-BEB5-18CA0884FF04}" srcOrd="1" destOrd="0" presId="urn:microsoft.com/office/officeart/2005/8/layout/hierarchy1"/>
    <dgm:cxn modelId="{073C6D86-D801-D747-92A6-A156D8E58D6E}" type="presParOf" srcId="{47DD9FF5-B586-5448-AB42-216D49AEED43}" destId="{E399A995-6838-D44D-A801-F0A8205278BD}" srcOrd="2" destOrd="0" presId="urn:microsoft.com/office/officeart/2005/8/layout/hierarchy1"/>
    <dgm:cxn modelId="{2D1A695C-66B1-144F-AF43-8522881C58CD}" type="presParOf" srcId="{47DD9FF5-B586-5448-AB42-216D49AEED43}" destId="{10810114-A2E2-D04E-B8CA-8C4DAC19FC96}" srcOrd="3" destOrd="0" presId="urn:microsoft.com/office/officeart/2005/8/layout/hierarchy1"/>
    <dgm:cxn modelId="{BB604A28-BD07-5144-BFC3-911018825732}" type="presParOf" srcId="{10810114-A2E2-D04E-B8CA-8C4DAC19FC96}" destId="{2E40391A-1F54-644F-8A76-573AB8664159}" srcOrd="0" destOrd="0" presId="urn:microsoft.com/office/officeart/2005/8/layout/hierarchy1"/>
    <dgm:cxn modelId="{E9305CB6-29EF-604C-9A82-A8C5FDCCEE10}" type="presParOf" srcId="{2E40391A-1F54-644F-8A76-573AB8664159}" destId="{C999C15F-7152-CA47-BDCC-DFD9FAABD39B}" srcOrd="0" destOrd="0" presId="urn:microsoft.com/office/officeart/2005/8/layout/hierarchy1"/>
    <dgm:cxn modelId="{A356F26E-5C6E-0348-BD39-D143989AE3F6}" type="presParOf" srcId="{2E40391A-1F54-644F-8A76-573AB8664159}" destId="{EB9B59B2-C33F-E649-9FBB-BC12B09BF29A}" srcOrd="1" destOrd="0" presId="urn:microsoft.com/office/officeart/2005/8/layout/hierarchy1"/>
    <dgm:cxn modelId="{843D25FD-282B-274B-A655-FF6A6180D519}" type="presParOf" srcId="{10810114-A2E2-D04E-B8CA-8C4DAC19FC96}" destId="{886EE3E5-BEED-8F4A-81F7-A45FD0097913}" srcOrd="1" destOrd="0" presId="urn:microsoft.com/office/officeart/2005/8/layout/hierarchy1"/>
    <dgm:cxn modelId="{C7762597-9D82-0B42-9557-9FC8AD129351}" type="presParOf" srcId="{E5189CCE-C177-A84C-8FDA-1CCD0356FAD6}" destId="{731E181C-A85D-564D-B303-300B8C8310B8}" srcOrd="2" destOrd="0" presId="urn:microsoft.com/office/officeart/2005/8/layout/hierarchy1"/>
    <dgm:cxn modelId="{79F3B104-C3C6-FB4A-9F0A-22796592E742}" type="presParOf" srcId="{E5189CCE-C177-A84C-8FDA-1CCD0356FAD6}" destId="{CB6E24B4-4D6B-EC43-B25E-2F99961B3D7B}" srcOrd="3" destOrd="0" presId="urn:microsoft.com/office/officeart/2005/8/layout/hierarchy1"/>
    <dgm:cxn modelId="{0554C165-88F4-FF40-8A1D-372107B78863}" type="presParOf" srcId="{CB6E24B4-4D6B-EC43-B25E-2F99961B3D7B}" destId="{3DD478AC-B24B-3149-921A-87E6E60B031C}" srcOrd="0" destOrd="0" presId="urn:microsoft.com/office/officeart/2005/8/layout/hierarchy1"/>
    <dgm:cxn modelId="{265E662C-BF96-A441-BB0A-9FB4E932CC3F}" type="presParOf" srcId="{3DD478AC-B24B-3149-921A-87E6E60B031C}" destId="{C99FC8B4-EDD1-914D-A3BC-D040CBA3BD80}" srcOrd="0" destOrd="0" presId="urn:microsoft.com/office/officeart/2005/8/layout/hierarchy1"/>
    <dgm:cxn modelId="{354B2E82-E336-C043-927F-259B3A2F3839}" type="presParOf" srcId="{3DD478AC-B24B-3149-921A-87E6E60B031C}" destId="{BB7A119E-B4DB-E84D-B675-6BF56F2FEF47}" srcOrd="1" destOrd="0" presId="urn:microsoft.com/office/officeart/2005/8/layout/hierarchy1"/>
    <dgm:cxn modelId="{BE4A7052-C77E-C44F-BC96-87F6C3133BC5}" type="presParOf" srcId="{CB6E24B4-4D6B-EC43-B25E-2F99961B3D7B}" destId="{A7731BAF-8D21-7249-BA85-196E2EE257B1}" srcOrd="1" destOrd="0" presId="urn:microsoft.com/office/officeart/2005/8/layout/hierarchy1"/>
    <dgm:cxn modelId="{DE24536F-B972-8748-A184-2F8F87FED003}" type="presParOf" srcId="{A7731BAF-8D21-7249-BA85-196E2EE257B1}" destId="{19C071C2-9EA9-C045-BBF8-555A2EC0C795}" srcOrd="0" destOrd="0" presId="urn:microsoft.com/office/officeart/2005/8/layout/hierarchy1"/>
    <dgm:cxn modelId="{8D27B924-C9F8-D647-965E-1435009A2C5B}" type="presParOf" srcId="{A7731BAF-8D21-7249-BA85-196E2EE257B1}" destId="{C34EEFD5-3866-A34D-92B0-34B9ADB11920}" srcOrd="1" destOrd="0" presId="urn:microsoft.com/office/officeart/2005/8/layout/hierarchy1"/>
    <dgm:cxn modelId="{E8B95229-F772-D74E-B137-B60B93314D28}" type="presParOf" srcId="{C34EEFD5-3866-A34D-92B0-34B9ADB11920}" destId="{4AB103DE-8992-8B4C-B08A-6B87F843E843}" srcOrd="0" destOrd="0" presId="urn:microsoft.com/office/officeart/2005/8/layout/hierarchy1"/>
    <dgm:cxn modelId="{B6FE5201-BB1E-CE45-8261-F98CAF2FD1A1}" type="presParOf" srcId="{4AB103DE-8992-8B4C-B08A-6B87F843E843}" destId="{06BCF22A-1611-7F4B-BBA0-E1D74AF8195A}" srcOrd="0" destOrd="0" presId="urn:microsoft.com/office/officeart/2005/8/layout/hierarchy1"/>
    <dgm:cxn modelId="{E08E2D16-3327-3D40-A1B3-F7398F72D757}" type="presParOf" srcId="{4AB103DE-8992-8B4C-B08A-6B87F843E843}" destId="{D2F50911-63CC-3E4D-B443-AC3ABAC05369}" srcOrd="1" destOrd="0" presId="urn:microsoft.com/office/officeart/2005/8/layout/hierarchy1"/>
    <dgm:cxn modelId="{394359DC-ED86-454F-B638-2EFD6ABD705A}" type="presParOf" srcId="{C34EEFD5-3866-A34D-92B0-34B9ADB11920}" destId="{AA39E65B-A647-F345-AF06-65CAF7C12C8E}" srcOrd="1" destOrd="0" presId="urn:microsoft.com/office/officeart/2005/8/layout/hierarchy1"/>
    <dgm:cxn modelId="{CCB6DF14-C625-B24E-A87E-01D3FB6578A4}" type="presParOf" srcId="{A7731BAF-8D21-7249-BA85-196E2EE257B1}" destId="{B702E43C-6F49-4746-9A46-9D13C4F5A8E1}" srcOrd="2" destOrd="0" presId="urn:microsoft.com/office/officeart/2005/8/layout/hierarchy1"/>
    <dgm:cxn modelId="{04284D02-9BA6-E048-874D-C1E6E913FC72}" type="presParOf" srcId="{A7731BAF-8D21-7249-BA85-196E2EE257B1}" destId="{70CF3643-567D-A24B-934B-EC7213F5AEC0}" srcOrd="3" destOrd="0" presId="urn:microsoft.com/office/officeart/2005/8/layout/hierarchy1"/>
    <dgm:cxn modelId="{78204662-E701-5342-AA2E-5325BE7D169D}" type="presParOf" srcId="{70CF3643-567D-A24B-934B-EC7213F5AEC0}" destId="{CB453C95-4E10-FE49-AC3B-FBB6204EDDA0}" srcOrd="0" destOrd="0" presId="urn:microsoft.com/office/officeart/2005/8/layout/hierarchy1"/>
    <dgm:cxn modelId="{8612BC9B-E343-3940-A5D6-C798E74DF8C1}" type="presParOf" srcId="{CB453C95-4E10-FE49-AC3B-FBB6204EDDA0}" destId="{C1ABD8E5-7C9C-BA48-BE6B-3FE73AB42B3D}" srcOrd="0" destOrd="0" presId="urn:microsoft.com/office/officeart/2005/8/layout/hierarchy1"/>
    <dgm:cxn modelId="{08E67C80-539C-E44B-B40E-DAD4B71B633C}" type="presParOf" srcId="{CB453C95-4E10-FE49-AC3B-FBB6204EDDA0}" destId="{2BAFBAA2-4BC5-DD47-AD75-AFD1B9842295}" srcOrd="1" destOrd="0" presId="urn:microsoft.com/office/officeart/2005/8/layout/hierarchy1"/>
    <dgm:cxn modelId="{3D702A78-6185-744B-80E8-87C37D1A6E6B}" type="presParOf" srcId="{70CF3643-567D-A24B-934B-EC7213F5AEC0}" destId="{515DB986-BC44-BC48-A074-DD15BB3688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6FBDF-1FE3-1849-8F3D-A5B76B241884}" type="doc">
      <dgm:prSet loTypeId="urn:microsoft.com/office/officeart/2005/8/layout/arrow5" loCatId="" qsTypeId="urn:microsoft.com/office/officeart/2005/8/quickstyle/simple1" qsCatId="simple" csTypeId="urn:microsoft.com/office/officeart/2005/8/colors/colorful4" csCatId="colorful" phldr="1"/>
      <dgm:spPr/>
      <dgm:t>
        <a:bodyPr/>
        <a:lstStyle/>
        <a:p>
          <a:endParaRPr lang="en-US"/>
        </a:p>
      </dgm:t>
    </dgm:pt>
    <dgm:pt modelId="{64441176-5E28-F144-AE06-CA6BC7478EDF}">
      <dgm:prSet phldrT="[Text]"/>
      <dgm:spPr>
        <a:solidFill>
          <a:schemeClr val="tx1">
            <a:lumMod val="65000"/>
            <a:lumOff val="35000"/>
          </a:schemeClr>
        </a:solidFill>
      </dgm:spPr>
      <dgm:t>
        <a:bodyPr/>
        <a:lstStyle/>
        <a:p>
          <a:r>
            <a:rPr lang="en-US" dirty="0"/>
            <a:t>First Wave</a:t>
          </a:r>
        </a:p>
      </dgm:t>
    </dgm:pt>
    <dgm:pt modelId="{63508684-23E3-A943-9402-08DDCC1A38DF}" type="parTrans" cxnId="{782B61EB-F800-404B-8DA5-A60630AC0136}">
      <dgm:prSet/>
      <dgm:spPr/>
      <dgm:t>
        <a:bodyPr/>
        <a:lstStyle/>
        <a:p>
          <a:endParaRPr lang="en-US"/>
        </a:p>
      </dgm:t>
    </dgm:pt>
    <dgm:pt modelId="{61C58C20-C363-1849-914F-0E8D88F18648}" type="sibTrans" cxnId="{782B61EB-F800-404B-8DA5-A60630AC0136}">
      <dgm:prSet/>
      <dgm:spPr/>
      <dgm:t>
        <a:bodyPr/>
        <a:lstStyle/>
        <a:p>
          <a:endParaRPr lang="en-US"/>
        </a:p>
      </dgm:t>
    </dgm:pt>
    <dgm:pt modelId="{E5D9F63C-43AE-8246-9490-16EDCE8181EA}">
      <dgm:prSet phldrT="[Text]"/>
      <dgm:spPr/>
      <dgm:t>
        <a:bodyPr/>
        <a:lstStyle/>
        <a:p>
          <a:r>
            <a:rPr lang="en-US" dirty="0"/>
            <a:t>Second Wave</a:t>
          </a:r>
        </a:p>
      </dgm:t>
    </dgm:pt>
    <dgm:pt modelId="{0E786DDF-E37C-9C47-8EA0-6F6411F36242}" type="parTrans" cxnId="{ED107DE3-CB56-F742-9503-792A8929E674}">
      <dgm:prSet/>
      <dgm:spPr/>
      <dgm:t>
        <a:bodyPr/>
        <a:lstStyle/>
        <a:p>
          <a:endParaRPr lang="en-US"/>
        </a:p>
      </dgm:t>
    </dgm:pt>
    <dgm:pt modelId="{3461949E-9CE9-4045-877C-44E20CB32221}" type="sibTrans" cxnId="{ED107DE3-CB56-F742-9503-792A8929E674}">
      <dgm:prSet/>
      <dgm:spPr/>
      <dgm:t>
        <a:bodyPr/>
        <a:lstStyle/>
        <a:p>
          <a:endParaRPr lang="en-US"/>
        </a:p>
      </dgm:t>
    </dgm:pt>
    <dgm:pt modelId="{A6431429-548E-844A-AEAD-81DDA5DF5ACD}" type="pres">
      <dgm:prSet presAssocID="{A876FBDF-1FE3-1849-8F3D-A5B76B241884}" presName="diagram" presStyleCnt="0">
        <dgm:presLayoutVars>
          <dgm:dir/>
          <dgm:resizeHandles val="exact"/>
        </dgm:presLayoutVars>
      </dgm:prSet>
      <dgm:spPr/>
    </dgm:pt>
    <dgm:pt modelId="{1F19CE94-0890-6A4E-85F2-590FB736F4CB}" type="pres">
      <dgm:prSet presAssocID="{64441176-5E28-F144-AE06-CA6BC7478EDF}" presName="arrow" presStyleLbl="node1" presStyleIdx="0" presStyleCnt="2" custScaleX="69907" custScaleY="94911" custRadScaleRad="52045" custRadScaleInc="-1984">
        <dgm:presLayoutVars>
          <dgm:bulletEnabled val="1"/>
        </dgm:presLayoutVars>
      </dgm:prSet>
      <dgm:spPr/>
    </dgm:pt>
    <dgm:pt modelId="{D2167156-9EF1-564C-9217-1A1B557F895E}" type="pres">
      <dgm:prSet presAssocID="{E5D9F63C-43AE-8246-9490-16EDCE8181EA}" presName="arrow" presStyleLbl="node1" presStyleIdx="1" presStyleCnt="2" custScaleX="75705" custScaleY="91488" custRadScaleRad="66188" custRadScaleInc="1483">
        <dgm:presLayoutVars>
          <dgm:bulletEnabled val="1"/>
        </dgm:presLayoutVars>
      </dgm:prSet>
      <dgm:spPr/>
    </dgm:pt>
  </dgm:ptLst>
  <dgm:cxnLst>
    <dgm:cxn modelId="{D5C2905C-F73F-E44E-8523-FD20112570F1}" type="presOf" srcId="{E5D9F63C-43AE-8246-9490-16EDCE8181EA}" destId="{D2167156-9EF1-564C-9217-1A1B557F895E}" srcOrd="0" destOrd="0" presId="urn:microsoft.com/office/officeart/2005/8/layout/arrow5"/>
    <dgm:cxn modelId="{E4A5F7BD-AC96-2847-8C51-BE72ACD6BB94}" type="presOf" srcId="{64441176-5E28-F144-AE06-CA6BC7478EDF}" destId="{1F19CE94-0890-6A4E-85F2-590FB736F4CB}" srcOrd="0" destOrd="0" presId="urn:microsoft.com/office/officeart/2005/8/layout/arrow5"/>
    <dgm:cxn modelId="{ED107DE3-CB56-F742-9503-792A8929E674}" srcId="{A876FBDF-1FE3-1849-8F3D-A5B76B241884}" destId="{E5D9F63C-43AE-8246-9490-16EDCE8181EA}" srcOrd="1" destOrd="0" parTransId="{0E786DDF-E37C-9C47-8EA0-6F6411F36242}" sibTransId="{3461949E-9CE9-4045-877C-44E20CB32221}"/>
    <dgm:cxn modelId="{FFEC27E5-02C0-454F-B0C5-9C8B61D5B223}" type="presOf" srcId="{A876FBDF-1FE3-1849-8F3D-A5B76B241884}" destId="{A6431429-548E-844A-AEAD-81DDA5DF5ACD}" srcOrd="0" destOrd="0" presId="urn:microsoft.com/office/officeart/2005/8/layout/arrow5"/>
    <dgm:cxn modelId="{782B61EB-F800-404B-8DA5-A60630AC0136}" srcId="{A876FBDF-1FE3-1849-8F3D-A5B76B241884}" destId="{64441176-5E28-F144-AE06-CA6BC7478EDF}" srcOrd="0" destOrd="0" parTransId="{63508684-23E3-A943-9402-08DDCC1A38DF}" sibTransId="{61C58C20-C363-1849-914F-0E8D88F18648}"/>
    <dgm:cxn modelId="{786C5648-431E-154B-91AB-C362BEE49F09}" type="presParOf" srcId="{A6431429-548E-844A-AEAD-81DDA5DF5ACD}" destId="{1F19CE94-0890-6A4E-85F2-590FB736F4CB}" srcOrd="0" destOrd="0" presId="urn:microsoft.com/office/officeart/2005/8/layout/arrow5"/>
    <dgm:cxn modelId="{8F4790E5-69B1-824A-9919-23E8B9CEC3CD}" type="presParOf" srcId="{A6431429-548E-844A-AEAD-81DDA5DF5ACD}" destId="{D2167156-9EF1-564C-9217-1A1B557F895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922B3D-62A5-2A43-BBB4-2EAB45BFAAD1}"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9C155139-EACD-E94D-8856-474B3FD2C9CB}">
      <dgm:prSet phldrT="[Text]"/>
      <dgm:spPr>
        <a:solidFill>
          <a:schemeClr val="tx1">
            <a:lumMod val="50000"/>
            <a:lumOff val="50000"/>
          </a:schemeClr>
        </a:solidFill>
      </dgm:spPr>
      <dgm:t>
        <a:bodyPr/>
        <a:lstStyle/>
        <a:p>
          <a:r>
            <a:rPr lang="en-US" dirty="0"/>
            <a:t>First Wave</a:t>
          </a:r>
        </a:p>
      </dgm:t>
    </dgm:pt>
    <dgm:pt modelId="{77AF9245-527D-184B-9D12-5B82A93131D6}" type="parTrans" cxnId="{D8F6433D-6165-F846-9CA4-748C72998C39}">
      <dgm:prSet/>
      <dgm:spPr/>
      <dgm:t>
        <a:bodyPr/>
        <a:lstStyle/>
        <a:p>
          <a:endParaRPr lang="en-US"/>
        </a:p>
      </dgm:t>
    </dgm:pt>
    <dgm:pt modelId="{A369CBB4-E18B-2B43-9C66-10EE12882581}" type="sibTrans" cxnId="{D8F6433D-6165-F846-9CA4-748C72998C39}">
      <dgm:prSet/>
      <dgm:spPr/>
      <dgm:t>
        <a:bodyPr/>
        <a:lstStyle/>
        <a:p>
          <a:endParaRPr lang="en-US"/>
        </a:p>
      </dgm:t>
    </dgm:pt>
    <dgm:pt modelId="{02E4B324-25D7-2C44-B197-03C5B8ED5455}">
      <dgm:prSet phldrT="[Text]"/>
      <dgm:spPr>
        <a:solidFill>
          <a:schemeClr val="accent5"/>
        </a:solidFill>
      </dgm:spPr>
      <dgm:t>
        <a:bodyPr/>
        <a:lstStyle/>
        <a:p>
          <a:r>
            <a:rPr lang="en-US" dirty="0"/>
            <a:t>Second Wave</a:t>
          </a:r>
        </a:p>
      </dgm:t>
    </dgm:pt>
    <dgm:pt modelId="{07FC2169-2C83-F942-95BE-3579F9FA521E}" type="parTrans" cxnId="{9786B04A-2FC4-5E46-8970-86ADB6573438}">
      <dgm:prSet/>
      <dgm:spPr/>
      <dgm:t>
        <a:bodyPr/>
        <a:lstStyle/>
        <a:p>
          <a:endParaRPr lang="en-US"/>
        </a:p>
      </dgm:t>
    </dgm:pt>
    <dgm:pt modelId="{1408D2F8-53A8-3B4C-94A1-7B69F6E36F0E}" type="sibTrans" cxnId="{9786B04A-2FC4-5E46-8970-86ADB6573438}">
      <dgm:prSet/>
      <dgm:spPr/>
      <dgm:t>
        <a:bodyPr/>
        <a:lstStyle/>
        <a:p>
          <a:endParaRPr lang="en-US"/>
        </a:p>
      </dgm:t>
    </dgm:pt>
    <dgm:pt modelId="{CFADC560-8DD3-E14C-A36D-3E1D461B6CAF}" type="pres">
      <dgm:prSet presAssocID="{18922B3D-62A5-2A43-BBB4-2EAB45BFAAD1}" presName="cycle" presStyleCnt="0">
        <dgm:presLayoutVars>
          <dgm:dir/>
          <dgm:resizeHandles val="exact"/>
        </dgm:presLayoutVars>
      </dgm:prSet>
      <dgm:spPr/>
    </dgm:pt>
    <dgm:pt modelId="{8BAA5E4D-5343-2F4E-B4B2-B6EDD089C133}" type="pres">
      <dgm:prSet presAssocID="{9C155139-EACD-E94D-8856-474B3FD2C9CB}" presName="arrow" presStyleLbl="node1" presStyleIdx="0" presStyleCnt="2" custScaleX="53495" custScaleY="77499" custRadScaleRad="98287" custRadScaleInc="-5972">
        <dgm:presLayoutVars>
          <dgm:bulletEnabled val="1"/>
        </dgm:presLayoutVars>
      </dgm:prSet>
      <dgm:spPr/>
    </dgm:pt>
    <dgm:pt modelId="{0EFDF5F0-DE13-CE43-9B47-137BB4510EFD}" type="pres">
      <dgm:prSet presAssocID="{02E4B324-25D7-2C44-B197-03C5B8ED5455}" presName="arrow" presStyleLbl="node1" presStyleIdx="1" presStyleCnt="2" custScaleX="51319" custScaleY="77052" custRadScaleRad="95441" custRadScaleInc="4987">
        <dgm:presLayoutVars>
          <dgm:bulletEnabled val="1"/>
        </dgm:presLayoutVars>
      </dgm:prSet>
      <dgm:spPr/>
    </dgm:pt>
  </dgm:ptLst>
  <dgm:cxnLst>
    <dgm:cxn modelId="{D8F6433D-6165-F846-9CA4-748C72998C39}" srcId="{18922B3D-62A5-2A43-BBB4-2EAB45BFAAD1}" destId="{9C155139-EACD-E94D-8856-474B3FD2C9CB}" srcOrd="0" destOrd="0" parTransId="{77AF9245-527D-184B-9D12-5B82A93131D6}" sibTransId="{A369CBB4-E18B-2B43-9C66-10EE12882581}"/>
    <dgm:cxn modelId="{9786B04A-2FC4-5E46-8970-86ADB6573438}" srcId="{18922B3D-62A5-2A43-BBB4-2EAB45BFAAD1}" destId="{02E4B324-25D7-2C44-B197-03C5B8ED5455}" srcOrd="1" destOrd="0" parTransId="{07FC2169-2C83-F942-95BE-3579F9FA521E}" sibTransId="{1408D2F8-53A8-3B4C-94A1-7B69F6E36F0E}"/>
    <dgm:cxn modelId="{FF8B3065-A32E-414E-9751-8717A1EE8D29}" type="presOf" srcId="{02E4B324-25D7-2C44-B197-03C5B8ED5455}" destId="{0EFDF5F0-DE13-CE43-9B47-137BB4510EFD}" srcOrd="0" destOrd="0" presId="urn:microsoft.com/office/officeart/2005/8/layout/arrow1"/>
    <dgm:cxn modelId="{19526FE8-F429-4640-BD8D-8869164E9269}" type="presOf" srcId="{18922B3D-62A5-2A43-BBB4-2EAB45BFAAD1}" destId="{CFADC560-8DD3-E14C-A36D-3E1D461B6CAF}" srcOrd="0" destOrd="0" presId="urn:microsoft.com/office/officeart/2005/8/layout/arrow1"/>
    <dgm:cxn modelId="{DDA277FC-1EE7-1541-949D-5EEDB86D3CB3}" type="presOf" srcId="{9C155139-EACD-E94D-8856-474B3FD2C9CB}" destId="{8BAA5E4D-5343-2F4E-B4B2-B6EDD089C133}" srcOrd="0" destOrd="0" presId="urn:microsoft.com/office/officeart/2005/8/layout/arrow1"/>
    <dgm:cxn modelId="{3EB0C80D-6622-D749-BE5D-FCA5A520745B}" type="presParOf" srcId="{CFADC560-8DD3-E14C-A36D-3E1D461B6CAF}" destId="{8BAA5E4D-5343-2F4E-B4B2-B6EDD089C133}" srcOrd="0" destOrd="0" presId="urn:microsoft.com/office/officeart/2005/8/layout/arrow1"/>
    <dgm:cxn modelId="{4CF7AFCD-3E4F-334F-8C75-F6E59DCC0094}" type="presParOf" srcId="{CFADC560-8DD3-E14C-A36D-3E1D461B6CAF}" destId="{0EFDF5F0-DE13-CE43-9B47-137BB4510EFD}"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375F64-5FFD-D944-B044-49D3D6EE22AC}" type="doc">
      <dgm:prSet loTypeId="urn:microsoft.com/office/officeart/2005/8/layout/venn3" loCatId="" qsTypeId="urn:microsoft.com/office/officeart/2005/8/quickstyle/simple4" qsCatId="simple" csTypeId="urn:microsoft.com/office/officeart/2005/8/colors/colorful4" csCatId="colorful" phldr="1"/>
      <dgm:spPr/>
      <dgm:t>
        <a:bodyPr/>
        <a:lstStyle/>
        <a:p>
          <a:endParaRPr lang="en-US"/>
        </a:p>
      </dgm:t>
    </dgm:pt>
    <dgm:pt modelId="{A2BE9051-8AD6-C746-9041-51E9F19DFB26}">
      <dgm:prSet phldrT="[Text]" custT="1"/>
      <dgm:spPr/>
      <dgm:t>
        <a:bodyPr/>
        <a:lstStyle/>
        <a:p>
          <a:r>
            <a:rPr lang="en-US" sz="2000" b="1" dirty="0"/>
            <a:t>Component analyses</a:t>
          </a:r>
        </a:p>
      </dgm:t>
    </dgm:pt>
    <dgm:pt modelId="{17733F8D-0A48-5E4E-A435-2430F98179A1}" type="parTrans" cxnId="{A25E0939-C1B9-AD4D-A035-1A4E36F9C5FC}">
      <dgm:prSet/>
      <dgm:spPr/>
      <dgm:t>
        <a:bodyPr/>
        <a:lstStyle/>
        <a:p>
          <a:endParaRPr lang="en-US" sz="2800"/>
        </a:p>
      </dgm:t>
    </dgm:pt>
    <dgm:pt modelId="{9432B219-7989-4843-A306-FF24DDC50227}" type="sibTrans" cxnId="{A25E0939-C1B9-AD4D-A035-1A4E36F9C5FC}">
      <dgm:prSet/>
      <dgm:spPr/>
      <dgm:t>
        <a:bodyPr/>
        <a:lstStyle/>
        <a:p>
          <a:endParaRPr lang="en-US" sz="2800"/>
        </a:p>
      </dgm:t>
    </dgm:pt>
    <dgm:pt modelId="{EDA43EA6-9DE2-1542-BC94-7E93175D9E92}">
      <dgm:prSet phldrT="[Text]" custT="1"/>
      <dgm:spPr/>
      <dgm:t>
        <a:bodyPr/>
        <a:lstStyle/>
        <a:p>
          <a:r>
            <a:rPr lang="en-US" sz="2000" b="1" dirty="0"/>
            <a:t>Therapy outcome</a:t>
          </a:r>
        </a:p>
      </dgm:t>
    </dgm:pt>
    <dgm:pt modelId="{5EE39C13-7095-9B4F-A248-2A9AD0A44622}" type="parTrans" cxnId="{842FCE42-8C2F-AB42-A14C-45265B1DE282}">
      <dgm:prSet/>
      <dgm:spPr/>
      <dgm:t>
        <a:bodyPr/>
        <a:lstStyle/>
        <a:p>
          <a:endParaRPr lang="en-US" sz="2800"/>
        </a:p>
      </dgm:t>
    </dgm:pt>
    <dgm:pt modelId="{B9DF3B95-027B-DA43-AD77-3E3C96D7FFE6}" type="sibTrans" cxnId="{842FCE42-8C2F-AB42-A14C-45265B1DE282}">
      <dgm:prSet/>
      <dgm:spPr/>
      <dgm:t>
        <a:bodyPr/>
        <a:lstStyle/>
        <a:p>
          <a:endParaRPr lang="en-US" sz="2800"/>
        </a:p>
      </dgm:t>
    </dgm:pt>
    <dgm:pt modelId="{71941F09-CBF1-4B4F-B0BF-A7BD42E74BBD}">
      <dgm:prSet phldrT="[Text]" custT="1"/>
      <dgm:spPr/>
      <dgm:t>
        <a:bodyPr/>
        <a:lstStyle/>
        <a:p>
          <a:r>
            <a:rPr lang="en-US" sz="2000" b="1" dirty="0"/>
            <a:t>Too mechanistic  </a:t>
          </a:r>
        </a:p>
      </dgm:t>
    </dgm:pt>
    <dgm:pt modelId="{B95D8723-983F-4E49-A0E3-06F19FA6A2D5}" type="parTrans" cxnId="{6664CD9C-5356-5C4E-9B58-F8C0A6B7C3F6}">
      <dgm:prSet/>
      <dgm:spPr/>
      <dgm:t>
        <a:bodyPr/>
        <a:lstStyle/>
        <a:p>
          <a:endParaRPr lang="en-US" sz="2800"/>
        </a:p>
      </dgm:t>
    </dgm:pt>
    <dgm:pt modelId="{F2A78FE0-B7B8-9940-A7EA-A86981833E57}" type="sibTrans" cxnId="{6664CD9C-5356-5C4E-9B58-F8C0A6B7C3F6}">
      <dgm:prSet/>
      <dgm:spPr/>
      <dgm:t>
        <a:bodyPr/>
        <a:lstStyle/>
        <a:p>
          <a:endParaRPr lang="en-US" sz="2800"/>
        </a:p>
      </dgm:t>
    </dgm:pt>
    <dgm:pt modelId="{172B92E6-837D-7847-B879-CA328AF5CDC5}">
      <dgm:prSet phldrT="[Text]" custT="1"/>
      <dgm:spPr/>
      <dgm:t>
        <a:bodyPr/>
        <a:lstStyle/>
        <a:p>
          <a:r>
            <a:rPr lang="en-US" sz="2000" b="1" dirty="0"/>
            <a:t>Less federal</a:t>
          </a:r>
          <a:r>
            <a:rPr lang="en-US" sz="2000" b="1" baseline="0" dirty="0"/>
            <a:t> Funding</a:t>
          </a:r>
          <a:endParaRPr lang="en-US" sz="2000" b="1" dirty="0"/>
        </a:p>
      </dgm:t>
    </dgm:pt>
    <dgm:pt modelId="{D6F277BE-B64C-7F47-A49E-C497ABC5397C}" type="parTrans" cxnId="{9A9D6208-1591-6249-BEA4-567D2A47C05B}">
      <dgm:prSet/>
      <dgm:spPr/>
      <dgm:t>
        <a:bodyPr/>
        <a:lstStyle/>
        <a:p>
          <a:endParaRPr lang="en-US" sz="2800"/>
        </a:p>
      </dgm:t>
    </dgm:pt>
    <dgm:pt modelId="{EF019C2E-849B-DD4A-B2ED-9DD7C33734F7}" type="sibTrans" cxnId="{9A9D6208-1591-6249-BEA4-567D2A47C05B}">
      <dgm:prSet/>
      <dgm:spPr/>
      <dgm:t>
        <a:bodyPr/>
        <a:lstStyle/>
        <a:p>
          <a:endParaRPr lang="en-US" sz="2800"/>
        </a:p>
      </dgm:t>
    </dgm:pt>
    <dgm:pt modelId="{C796B6A9-A889-6440-BB2F-422C375E5D66}" type="pres">
      <dgm:prSet presAssocID="{60375F64-5FFD-D944-B044-49D3D6EE22AC}" presName="Name0" presStyleCnt="0">
        <dgm:presLayoutVars>
          <dgm:dir/>
          <dgm:resizeHandles val="exact"/>
        </dgm:presLayoutVars>
      </dgm:prSet>
      <dgm:spPr/>
    </dgm:pt>
    <dgm:pt modelId="{B1349ED3-3972-B643-814C-0542B3C5FEF6}" type="pres">
      <dgm:prSet presAssocID="{A2BE9051-8AD6-C746-9041-51E9F19DFB26}" presName="Name5" presStyleLbl="vennNode1" presStyleIdx="0" presStyleCnt="4">
        <dgm:presLayoutVars>
          <dgm:bulletEnabled val="1"/>
        </dgm:presLayoutVars>
      </dgm:prSet>
      <dgm:spPr/>
    </dgm:pt>
    <dgm:pt modelId="{38DFFCBB-0FB9-C147-8080-898B5BB3DC8A}" type="pres">
      <dgm:prSet presAssocID="{9432B219-7989-4843-A306-FF24DDC50227}" presName="space" presStyleCnt="0"/>
      <dgm:spPr/>
    </dgm:pt>
    <dgm:pt modelId="{A0CDD210-DF6C-7F48-B707-534EA93969A8}" type="pres">
      <dgm:prSet presAssocID="{EDA43EA6-9DE2-1542-BC94-7E93175D9E92}" presName="Name5" presStyleLbl="vennNode1" presStyleIdx="1" presStyleCnt="4">
        <dgm:presLayoutVars>
          <dgm:bulletEnabled val="1"/>
        </dgm:presLayoutVars>
      </dgm:prSet>
      <dgm:spPr/>
    </dgm:pt>
    <dgm:pt modelId="{D8B6CA98-00A1-D34C-948B-6DEA82686924}" type="pres">
      <dgm:prSet presAssocID="{B9DF3B95-027B-DA43-AD77-3E3C96D7FFE6}" presName="space" presStyleCnt="0"/>
      <dgm:spPr/>
    </dgm:pt>
    <dgm:pt modelId="{5F8DF1E9-2828-0F43-9464-9D3BD0A86F42}" type="pres">
      <dgm:prSet presAssocID="{71941F09-CBF1-4B4F-B0BF-A7BD42E74BBD}" presName="Name5" presStyleLbl="vennNode1" presStyleIdx="2" presStyleCnt="4">
        <dgm:presLayoutVars>
          <dgm:bulletEnabled val="1"/>
        </dgm:presLayoutVars>
      </dgm:prSet>
      <dgm:spPr/>
    </dgm:pt>
    <dgm:pt modelId="{53DEB053-3AA8-484C-977E-33821C244664}" type="pres">
      <dgm:prSet presAssocID="{F2A78FE0-B7B8-9940-A7EA-A86981833E57}" presName="space" presStyleCnt="0"/>
      <dgm:spPr/>
    </dgm:pt>
    <dgm:pt modelId="{D6B9CC04-F211-0F47-9688-7B769B762FEA}" type="pres">
      <dgm:prSet presAssocID="{172B92E6-837D-7847-B879-CA328AF5CDC5}" presName="Name5" presStyleLbl="vennNode1" presStyleIdx="3" presStyleCnt="4">
        <dgm:presLayoutVars>
          <dgm:bulletEnabled val="1"/>
        </dgm:presLayoutVars>
      </dgm:prSet>
      <dgm:spPr/>
    </dgm:pt>
  </dgm:ptLst>
  <dgm:cxnLst>
    <dgm:cxn modelId="{9A9D6208-1591-6249-BEA4-567D2A47C05B}" srcId="{60375F64-5FFD-D944-B044-49D3D6EE22AC}" destId="{172B92E6-837D-7847-B879-CA328AF5CDC5}" srcOrd="3" destOrd="0" parTransId="{D6F277BE-B64C-7F47-A49E-C497ABC5397C}" sibTransId="{EF019C2E-849B-DD4A-B2ED-9DD7C33734F7}"/>
    <dgm:cxn modelId="{6047251A-FB86-4048-9FF0-66D386B132AF}" type="presOf" srcId="{60375F64-5FFD-D944-B044-49D3D6EE22AC}" destId="{C796B6A9-A889-6440-BB2F-422C375E5D66}" srcOrd="0" destOrd="0" presId="urn:microsoft.com/office/officeart/2005/8/layout/venn3"/>
    <dgm:cxn modelId="{86339736-9173-9A4A-AB23-DF98D1498F5B}" type="presOf" srcId="{EDA43EA6-9DE2-1542-BC94-7E93175D9E92}" destId="{A0CDD210-DF6C-7F48-B707-534EA93969A8}" srcOrd="0" destOrd="0" presId="urn:microsoft.com/office/officeart/2005/8/layout/venn3"/>
    <dgm:cxn modelId="{A25E0939-C1B9-AD4D-A035-1A4E36F9C5FC}" srcId="{60375F64-5FFD-D944-B044-49D3D6EE22AC}" destId="{A2BE9051-8AD6-C746-9041-51E9F19DFB26}" srcOrd="0" destOrd="0" parTransId="{17733F8D-0A48-5E4E-A435-2430F98179A1}" sibTransId="{9432B219-7989-4843-A306-FF24DDC50227}"/>
    <dgm:cxn modelId="{842FCE42-8C2F-AB42-A14C-45265B1DE282}" srcId="{60375F64-5FFD-D944-B044-49D3D6EE22AC}" destId="{EDA43EA6-9DE2-1542-BC94-7E93175D9E92}" srcOrd="1" destOrd="0" parTransId="{5EE39C13-7095-9B4F-A248-2A9AD0A44622}" sibTransId="{B9DF3B95-027B-DA43-AD77-3E3C96D7FFE6}"/>
    <dgm:cxn modelId="{20E7EC42-396B-2F4F-B638-EC1B3004035A}" type="presOf" srcId="{71941F09-CBF1-4B4F-B0BF-A7BD42E74BBD}" destId="{5F8DF1E9-2828-0F43-9464-9D3BD0A86F42}" srcOrd="0" destOrd="0" presId="urn:microsoft.com/office/officeart/2005/8/layout/venn3"/>
    <dgm:cxn modelId="{0BD73F9A-6563-7147-B52D-C26EAB881235}" type="presOf" srcId="{A2BE9051-8AD6-C746-9041-51E9F19DFB26}" destId="{B1349ED3-3972-B643-814C-0542B3C5FEF6}" srcOrd="0" destOrd="0" presId="urn:microsoft.com/office/officeart/2005/8/layout/venn3"/>
    <dgm:cxn modelId="{6664CD9C-5356-5C4E-9B58-F8C0A6B7C3F6}" srcId="{60375F64-5FFD-D944-B044-49D3D6EE22AC}" destId="{71941F09-CBF1-4B4F-B0BF-A7BD42E74BBD}" srcOrd="2" destOrd="0" parTransId="{B95D8723-983F-4E49-A0E3-06F19FA6A2D5}" sibTransId="{F2A78FE0-B7B8-9940-A7EA-A86981833E57}"/>
    <dgm:cxn modelId="{09867BE9-A402-0842-B75E-219F49011FBC}" type="presOf" srcId="{172B92E6-837D-7847-B879-CA328AF5CDC5}" destId="{D6B9CC04-F211-0F47-9688-7B769B762FEA}" srcOrd="0" destOrd="0" presId="urn:microsoft.com/office/officeart/2005/8/layout/venn3"/>
    <dgm:cxn modelId="{085B2A47-7435-D04C-902A-1429855AA128}" type="presParOf" srcId="{C796B6A9-A889-6440-BB2F-422C375E5D66}" destId="{B1349ED3-3972-B643-814C-0542B3C5FEF6}" srcOrd="0" destOrd="0" presId="urn:microsoft.com/office/officeart/2005/8/layout/venn3"/>
    <dgm:cxn modelId="{DD85D490-FA0D-D84D-9271-D2B37F5B89A1}" type="presParOf" srcId="{C796B6A9-A889-6440-BB2F-422C375E5D66}" destId="{38DFFCBB-0FB9-C147-8080-898B5BB3DC8A}" srcOrd="1" destOrd="0" presId="urn:microsoft.com/office/officeart/2005/8/layout/venn3"/>
    <dgm:cxn modelId="{0447B363-7270-B940-ABA4-73E787106ED5}" type="presParOf" srcId="{C796B6A9-A889-6440-BB2F-422C375E5D66}" destId="{A0CDD210-DF6C-7F48-B707-534EA93969A8}" srcOrd="2" destOrd="0" presId="urn:microsoft.com/office/officeart/2005/8/layout/venn3"/>
    <dgm:cxn modelId="{8231941F-A7B4-3C4D-B2CB-D665571B863F}" type="presParOf" srcId="{C796B6A9-A889-6440-BB2F-422C375E5D66}" destId="{D8B6CA98-00A1-D34C-948B-6DEA82686924}" srcOrd="3" destOrd="0" presId="urn:microsoft.com/office/officeart/2005/8/layout/venn3"/>
    <dgm:cxn modelId="{DA21FA74-D639-4544-BD4A-C3354871910C}" type="presParOf" srcId="{C796B6A9-A889-6440-BB2F-422C375E5D66}" destId="{5F8DF1E9-2828-0F43-9464-9D3BD0A86F42}" srcOrd="4" destOrd="0" presId="urn:microsoft.com/office/officeart/2005/8/layout/venn3"/>
    <dgm:cxn modelId="{7F225375-B6BF-324B-87DB-D091DBE19DEF}" type="presParOf" srcId="{C796B6A9-A889-6440-BB2F-422C375E5D66}" destId="{53DEB053-3AA8-484C-977E-33821C244664}" srcOrd="5" destOrd="0" presId="urn:microsoft.com/office/officeart/2005/8/layout/venn3"/>
    <dgm:cxn modelId="{5C6E34BE-500D-5E4E-858F-76A73615C757}" type="presParOf" srcId="{C796B6A9-A889-6440-BB2F-422C375E5D66}" destId="{D6B9CC04-F211-0F47-9688-7B769B762FE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DC255D-7CD9-2742-8581-EF3176D02D39}"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5DF46FAC-C7F1-464C-999B-2E0C7FC31694}">
      <dgm:prSet phldrT="[Text]"/>
      <dgm:spPr>
        <a:solidFill>
          <a:schemeClr val="accent6">
            <a:alpha val="50000"/>
          </a:schemeClr>
        </a:solidFill>
      </dgm:spPr>
      <dgm:t>
        <a:bodyPr/>
        <a:lstStyle/>
        <a:p>
          <a:r>
            <a:rPr lang="en-US" b="1" dirty="0"/>
            <a:t>No additive benefit compared to behavior therapy </a:t>
          </a:r>
        </a:p>
      </dgm:t>
    </dgm:pt>
    <dgm:pt modelId="{718F4D7F-A7DF-3B4C-8CF8-F24CFE949F21}" type="parTrans" cxnId="{B2777FC1-80B9-AD49-B171-92FABD82F1C4}">
      <dgm:prSet/>
      <dgm:spPr/>
      <dgm:t>
        <a:bodyPr/>
        <a:lstStyle/>
        <a:p>
          <a:endParaRPr lang="en-US"/>
        </a:p>
      </dgm:t>
    </dgm:pt>
    <dgm:pt modelId="{6AEF1FE3-AD45-CB4C-A491-64F2240FC850}" type="sibTrans" cxnId="{B2777FC1-80B9-AD49-B171-92FABD82F1C4}">
      <dgm:prSet/>
      <dgm:spPr/>
      <dgm:t>
        <a:bodyPr/>
        <a:lstStyle/>
        <a:p>
          <a:endParaRPr lang="en-US"/>
        </a:p>
      </dgm:t>
    </dgm:pt>
    <dgm:pt modelId="{1BEB9E16-2674-DE47-91CC-371029610F2E}">
      <dgm:prSet phldrT="[Text]"/>
      <dgm:spPr>
        <a:solidFill>
          <a:schemeClr val="accent6">
            <a:alpha val="50000"/>
          </a:schemeClr>
        </a:solidFill>
      </dgm:spPr>
      <dgm:t>
        <a:bodyPr/>
        <a:lstStyle/>
        <a:p>
          <a:r>
            <a:rPr lang="en-US" b="1" dirty="0"/>
            <a:t>Change occurred before cognitive interventions </a:t>
          </a:r>
        </a:p>
      </dgm:t>
    </dgm:pt>
    <dgm:pt modelId="{F1157B87-EBFA-4F43-84B1-F540A267F811}" type="parTrans" cxnId="{187FD3BE-3E3B-FC42-BE20-85B7C9325B36}">
      <dgm:prSet/>
      <dgm:spPr/>
      <dgm:t>
        <a:bodyPr/>
        <a:lstStyle/>
        <a:p>
          <a:endParaRPr lang="en-US"/>
        </a:p>
      </dgm:t>
    </dgm:pt>
    <dgm:pt modelId="{7C582E68-7CD4-7648-8CD3-CA3BC6BB9398}" type="sibTrans" cxnId="{187FD3BE-3E3B-FC42-BE20-85B7C9325B36}">
      <dgm:prSet/>
      <dgm:spPr/>
      <dgm:t>
        <a:bodyPr/>
        <a:lstStyle/>
        <a:p>
          <a:endParaRPr lang="en-US"/>
        </a:p>
      </dgm:t>
    </dgm:pt>
    <dgm:pt modelId="{73922CE4-5BEB-6A4F-864B-2417E556C1BE}">
      <dgm:prSet/>
      <dgm:spPr>
        <a:solidFill>
          <a:schemeClr val="accent6">
            <a:alpha val="50000"/>
          </a:schemeClr>
        </a:solidFill>
      </dgm:spPr>
      <dgm:t>
        <a:bodyPr/>
        <a:lstStyle/>
        <a:p>
          <a:pPr>
            <a:lnSpc>
              <a:spcPct val="100000"/>
            </a:lnSpc>
          </a:pPr>
          <a:r>
            <a:rPr lang="en-US" b="1" dirty="0"/>
            <a:t>Context/</a:t>
          </a:r>
        </a:p>
        <a:p>
          <a:pPr>
            <a:lnSpc>
              <a:spcPct val="100000"/>
            </a:lnSpc>
          </a:pPr>
          <a:r>
            <a:rPr lang="en-US" b="1" dirty="0"/>
            <a:t>function </a:t>
          </a:r>
        </a:p>
        <a:p>
          <a:pPr>
            <a:lnSpc>
              <a:spcPct val="100000"/>
            </a:lnSpc>
          </a:pPr>
          <a:r>
            <a:rPr lang="en-US" b="1" dirty="0"/>
            <a:t>vs.</a:t>
          </a:r>
        </a:p>
        <a:p>
          <a:pPr>
            <a:lnSpc>
              <a:spcPct val="100000"/>
            </a:lnSpc>
          </a:pPr>
          <a:r>
            <a:rPr lang="en-US" b="1" dirty="0"/>
            <a:t>Form/content</a:t>
          </a:r>
        </a:p>
      </dgm:t>
    </dgm:pt>
    <dgm:pt modelId="{38084986-6678-7C40-B031-680476215326}" type="parTrans" cxnId="{50CFA5E2-908C-0746-B05D-37FF03043368}">
      <dgm:prSet/>
      <dgm:spPr/>
      <dgm:t>
        <a:bodyPr/>
        <a:lstStyle/>
        <a:p>
          <a:endParaRPr lang="en-US"/>
        </a:p>
      </dgm:t>
    </dgm:pt>
    <dgm:pt modelId="{46E480AA-AF02-7944-B240-EEA62501FE77}" type="sibTrans" cxnId="{50CFA5E2-908C-0746-B05D-37FF03043368}">
      <dgm:prSet/>
      <dgm:spPr/>
      <dgm:t>
        <a:bodyPr/>
        <a:lstStyle/>
        <a:p>
          <a:endParaRPr lang="en-US"/>
        </a:p>
      </dgm:t>
    </dgm:pt>
    <dgm:pt modelId="{FB2D3C8B-9C89-9C4C-9F38-76D8D3582E15}">
      <dgm:prSet/>
      <dgm:spPr>
        <a:solidFill>
          <a:schemeClr val="accent6">
            <a:alpha val="50000"/>
          </a:schemeClr>
        </a:solidFill>
      </dgm:spPr>
      <dgm:t>
        <a:bodyPr/>
        <a:lstStyle/>
        <a:p>
          <a:r>
            <a:rPr lang="en-US" b="1" dirty="0"/>
            <a:t>Second wave behavior therapies stagnated/too targeted</a:t>
          </a:r>
        </a:p>
      </dgm:t>
    </dgm:pt>
    <dgm:pt modelId="{C7DE83F0-2F34-6D46-B896-AF6F73E28A58}" type="parTrans" cxnId="{305F21E8-1B3F-3041-A892-B9EB4E3B6729}">
      <dgm:prSet/>
      <dgm:spPr/>
      <dgm:t>
        <a:bodyPr/>
        <a:lstStyle/>
        <a:p>
          <a:endParaRPr lang="en-US"/>
        </a:p>
      </dgm:t>
    </dgm:pt>
    <dgm:pt modelId="{02A8CBC6-A42D-9541-BD82-9E60A3C0224E}" type="sibTrans" cxnId="{305F21E8-1B3F-3041-A892-B9EB4E3B6729}">
      <dgm:prSet/>
      <dgm:spPr/>
      <dgm:t>
        <a:bodyPr/>
        <a:lstStyle/>
        <a:p>
          <a:endParaRPr lang="en-US"/>
        </a:p>
      </dgm:t>
    </dgm:pt>
    <dgm:pt modelId="{FC0F9FCD-7D61-8F43-B23A-A83CE82B87F1}" type="pres">
      <dgm:prSet presAssocID="{81DC255D-7CD9-2742-8581-EF3176D02D39}" presName="Name0" presStyleCnt="0">
        <dgm:presLayoutVars>
          <dgm:dir/>
          <dgm:resizeHandles val="exact"/>
        </dgm:presLayoutVars>
      </dgm:prSet>
      <dgm:spPr/>
    </dgm:pt>
    <dgm:pt modelId="{6A94407E-1F2C-6C4D-BFA6-D16AF21B6F03}" type="pres">
      <dgm:prSet presAssocID="{5DF46FAC-C7F1-464C-999B-2E0C7FC31694}" presName="Name5" presStyleLbl="vennNode1" presStyleIdx="0" presStyleCnt="4" custLinFactNeighborY="-4821">
        <dgm:presLayoutVars>
          <dgm:bulletEnabled val="1"/>
        </dgm:presLayoutVars>
      </dgm:prSet>
      <dgm:spPr/>
    </dgm:pt>
    <dgm:pt modelId="{2529949C-10B2-7345-8EA6-7BC0E4A00203}" type="pres">
      <dgm:prSet presAssocID="{6AEF1FE3-AD45-CB4C-A491-64F2240FC850}" presName="space" presStyleCnt="0"/>
      <dgm:spPr/>
    </dgm:pt>
    <dgm:pt modelId="{A6ED7E6A-6E69-3B42-850E-01741087EF9E}" type="pres">
      <dgm:prSet presAssocID="{1BEB9E16-2674-DE47-91CC-371029610F2E}" presName="Name5" presStyleLbl="vennNode1" presStyleIdx="1" presStyleCnt="4" custLinFactNeighborX="-2411" custLinFactNeighborY="-3858">
        <dgm:presLayoutVars>
          <dgm:bulletEnabled val="1"/>
        </dgm:presLayoutVars>
      </dgm:prSet>
      <dgm:spPr/>
    </dgm:pt>
    <dgm:pt modelId="{6D391EB6-2665-4343-A0A1-A78C1C542B84}" type="pres">
      <dgm:prSet presAssocID="{7C582E68-7CD4-7648-8CD3-CA3BC6BB9398}" presName="space" presStyleCnt="0"/>
      <dgm:spPr/>
    </dgm:pt>
    <dgm:pt modelId="{1ECB4EEC-6C5F-524D-8950-74B78FC0297B}" type="pres">
      <dgm:prSet presAssocID="{73922CE4-5BEB-6A4F-864B-2417E556C1BE}" presName="Name5" presStyleLbl="vennNode1" presStyleIdx="2" presStyleCnt="4" custLinFactNeighborY="-3522">
        <dgm:presLayoutVars>
          <dgm:bulletEnabled val="1"/>
        </dgm:presLayoutVars>
      </dgm:prSet>
      <dgm:spPr/>
    </dgm:pt>
    <dgm:pt modelId="{05009AE8-D88A-334B-BABF-AA030533577B}" type="pres">
      <dgm:prSet presAssocID="{46E480AA-AF02-7944-B240-EEA62501FE77}" presName="space" presStyleCnt="0"/>
      <dgm:spPr/>
    </dgm:pt>
    <dgm:pt modelId="{68EFCDEE-FFCD-6C49-A523-9111AD77EC48}" type="pres">
      <dgm:prSet presAssocID="{FB2D3C8B-9C89-9C4C-9F38-76D8D3582E15}" presName="Name5" presStyleLbl="vennNode1" presStyleIdx="3" presStyleCnt="4" custLinFactNeighborY="-2740">
        <dgm:presLayoutVars>
          <dgm:bulletEnabled val="1"/>
        </dgm:presLayoutVars>
      </dgm:prSet>
      <dgm:spPr/>
    </dgm:pt>
  </dgm:ptLst>
  <dgm:cxnLst>
    <dgm:cxn modelId="{1313B438-333E-A946-B999-BA45275B11BC}" type="presOf" srcId="{5DF46FAC-C7F1-464C-999B-2E0C7FC31694}" destId="{6A94407E-1F2C-6C4D-BFA6-D16AF21B6F03}" srcOrd="0" destOrd="0" presId="urn:microsoft.com/office/officeart/2005/8/layout/venn3"/>
    <dgm:cxn modelId="{F422B03D-A6CA-6A4E-99EA-31598E070422}" type="presOf" srcId="{FB2D3C8B-9C89-9C4C-9F38-76D8D3582E15}" destId="{68EFCDEE-FFCD-6C49-A523-9111AD77EC48}" srcOrd="0" destOrd="0" presId="urn:microsoft.com/office/officeart/2005/8/layout/venn3"/>
    <dgm:cxn modelId="{CAAFB949-164B-3943-BC8F-DA8D130AFA0F}" type="presOf" srcId="{1BEB9E16-2674-DE47-91CC-371029610F2E}" destId="{A6ED7E6A-6E69-3B42-850E-01741087EF9E}" srcOrd="0" destOrd="0" presId="urn:microsoft.com/office/officeart/2005/8/layout/venn3"/>
    <dgm:cxn modelId="{94D4C89B-2D5D-C848-98D5-3DA336BD30CE}" type="presOf" srcId="{73922CE4-5BEB-6A4F-864B-2417E556C1BE}" destId="{1ECB4EEC-6C5F-524D-8950-74B78FC0297B}" srcOrd="0" destOrd="0" presId="urn:microsoft.com/office/officeart/2005/8/layout/venn3"/>
    <dgm:cxn modelId="{187FD3BE-3E3B-FC42-BE20-85B7C9325B36}" srcId="{81DC255D-7CD9-2742-8581-EF3176D02D39}" destId="{1BEB9E16-2674-DE47-91CC-371029610F2E}" srcOrd="1" destOrd="0" parTransId="{F1157B87-EBFA-4F43-84B1-F540A267F811}" sibTransId="{7C582E68-7CD4-7648-8CD3-CA3BC6BB9398}"/>
    <dgm:cxn modelId="{B2777FC1-80B9-AD49-B171-92FABD82F1C4}" srcId="{81DC255D-7CD9-2742-8581-EF3176D02D39}" destId="{5DF46FAC-C7F1-464C-999B-2E0C7FC31694}" srcOrd="0" destOrd="0" parTransId="{718F4D7F-A7DF-3B4C-8CF8-F24CFE949F21}" sibTransId="{6AEF1FE3-AD45-CB4C-A491-64F2240FC850}"/>
    <dgm:cxn modelId="{50CFA5E2-908C-0746-B05D-37FF03043368}" srcId="{81DC255D-7CD9-2742-8581-EF3176D02D39}" destId="{73922CE4-5BEB-6A4F-864B-2417E556C1BE}" srcOrd="2" destOrd="0" parTransId="{38084986-6678-7C40-B031-680476215326}" sibTransId="{46E480AA-AF02-7944-B240-EEA62501FE77}"/>
    <dgm:cxn modelId="{B35EC9E6-42D5-8C49-8221-7BFD76BF4100}" type="presOf" srcId="{81DC255D-7CD9-2742-8581-EF3176D02D39}" destId="{FC0F9FCD-7D61-8F43-B23A-A83CE82B87F1}" srcOrd="0" destOrd="0" presId="urn:microsoft.com/office/officeart/2005/8/layout/venn3"/>
    <dgm:cxn modelId="{305F21E8-1B3F-3041-A892-B9EB4E3B6729}" srcId="{81DC255D-7CD9-2742-8581-EF3176D02D39}" destId="{FB2D3C8B-9C89-9C4C-9F38-76D8D3582E15}" srcOrd="3" destOrd="0" parTransId="{C7DE83F0-2F34-6D46-B896-AF6F73E28A58}" sibTransId="{02A8CBC6-A42D-9541-BD82-9E60A3C0224E}"/>
    <dgm:cxn modelId="{09BD385D-F8E6-B04C-A093-27202D84364F}" type="presParOf" srcId="{FC0F9FCD-7D61-8F43-B23A-A83CE82B87F1}" destId="{6A94407E-1F2C-6C4D-BFA6-D16AF21B6F03}" srcOrd="0" destOrd="0" presId="urn:microsoft.com/office/officeart/2005/8/layout/venn3"/>
    <dgm:cxn modelId="{9EA74E9B-3B66-7643-9B69-26632D5C8E74}" type="presParOf" srcId="{FC0F9FCD-7D61-8F43-B23A-A83CE82B87F1}" destId="{2529949C-10B2-7345-8EA6-7BC0E4A00203}" srcOrd="1" destOrd="0" presId="urn:microsoft.com/office/officeart/2005/8/layout/venn3"/>
    <dgm:cxn modelId="{A43647FD-2F2B-9343-B732-702054B07156}" type="presParOf" srcId="{FC0F9FCD-7D61-8F43-B23A-A83CE82B87F1}" destId="{A6ED7E6A-6E69-3B42-850E-01741087EF9E}" srcOrd="2" destOrd="0" presId="urn:microsoft.com/office/officeart/2005/8/layout/venn3"/>
    <dgm:cxn modelId="{4775A7D5-40B7-2344-A065-A562AD4E66BD}" type="presParOf" srcId="{FC0F9FCD-7D61-8F43-B23A-A83CE82B87F1}" destId="{6D391EB6-2665-4343-A0A1-A78C1C542B84}" srcOrd="3" destOrd="0" presId="urn:microsoft.com/office/officeart/2005/8/layout/venn3"/>
    <dgm:cxn modelId="{2277831D-57A1-1A49-B222-8FCFA2F504CD}" type="presParOf" srcId="{FC0F9FCD-7D61-8F43-B23A-A83CE82B87F1}" destId="{1ECB4EEC-6C5F-524D-8950-74B78FC0297B}" srcOrd="4" destOrd="0" presId="urn:microsoft.com/office/officeart/2005/8/layout/venn3"/>
    <dgm:cxn modelId="{C5DB3F5F-7800-E54E-BA8B-6535889C8045}" type="presParOf" srcId="{FC0F9FCD-7D61-8F43-B23A-A83CE82B87F1}" destId="{05009AE8-D88A-334B-BABF-AA030533577B}" srcOrd="5" destOrd="0" presId="urn:microsoft.com/office/officeart/2005/8/layout/venn3"/>
    <dgm:cxn modelId="{B064965B-457B-AC47-A2CB-E18E70D5FF9C}" type="presParOf" srcId="{FC0F9FCD-7D61-8F43-B23A-A83CE82B87F1}" destId="{68EFCDEE-FFCD-6C49-A523-9111AD77EC48}"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6FBDF-1FE3-1849-8F3D-A5B76B241884}" type="doc">
      <dgm:prSet loTypeId="urn:microsoft.com/office/officeart/2005/8/layout/arrow5" loCatId="" qsTypeId="urn:microsoft.com/office/officeart/2005/8/quickstyle/simple1" qsCatId="simple" csTypeId="urn:microsoft.com/office/officeart/2005/8/colors/colorful4" csCatId="colorful" phldr="1"/>
      <dgm:spPr/>
      <dgm:t>
        <a:bodyPr/>
        <a:lstStyle/>
        <a:p>
          <a:endParaRPr lang="en-US"/>
        </a:p>
      </dgm:t>
    </dgm:pt>
    <dgm:pt modelId="{64441176-5E28-F144-AE06-CA6BC7478EDF}">
      <dgm:prSet phldrT="[Text]"/>
      <dgm:spPr>
        <a:solidFill>
          <a:schemeClr val="tx1">
            <a:lumMod val="65000"/>
            <a:lumOff val="35000"/>
          </a:schemeClr>
        </a:solidFill>
      </dgm:spPr>
      <dgm:t>
        <a:bodyPr/>
        <a:lstStyle/>
        <a:p>
          <a:r>
            <a:rPr lang="en-US" dirty="0"/>
            <a:t>Second Wave</a:t>
          </a:r>
        </a:p>
      </dgm:t>
    </dgm:pt>
    <dgm:pt modelId="{63508684-23E3-A943-9402-08DDCC1A38DF}" type="parTrans" cxnId="{782B61EB-F800-404B-8DA5-A60630AC0136}">
      <dgm:prSet/>
      <dgm:spPr/>
      <dgm:t>
        <a:bodyPr/>
        <a:lstStyle/>
        <a:p>
          <a:endParaRPr lang="en-US"/>
        </a:p>
      </dgm:t>
    </dgm:pt>
    <dgm:pt modelId="{61C58C20-C363-1849-914F-0E8D88F18648}" type="sibTrans" cxnId="{782B61EB-F800-404B-8DA5-A60630AC0136}">
      <dgm:prSet/>
      <dgm:spPr/>
      <dgm:t>
        <a:bodyPr/>
        <a:lstStyle/>
        <a:p>
          <a:endParaRPr lang="en-US"/>
        </a:p>
      </dgm:t>
    </dgm:pt>
    <dgm:pt modelId="{E5D9F63C-43AE-8246-9490-16EDCE8181EA}">
      <dgm:prSet phldrT="[Text]"/>
      <dgm:spPr/>
      <dgm:t>
        <a:bodyPr/>
        <a:lstStyle/>
        <a:p>
          <a:r>
            <a:rPr lang="en-US" dirty="0"/>
            <a:t>Third Wave</a:t>
          </a:r>
        </a:p>
      </dgm:t>
    </dgm:pt>
    <dgm:pt modelId="{0E786DDF-E37C-9C47-8EA0-6F6411F36242}" type="parTrans" cxnId="{ED107DE3-CB56-F742-9503-792A8929E674}">
      <dgm:prSet/>
      <dgm:spPr/>
      <dgm:t>
        <a:bodyPr/>
        <a:lstStyle/>
        <a:p>
          <a:endParaRPr lang="en-US"/>
        </a:p>
      </dgm:t>
    </dgm:pt>
    <dgm:pt modelId="{3461949E-9CE9-4045-877C-44E20CB32221}" type="sibTrans" cxnId="{ED107DE3-CB56-F742-9503-792A8929E674}">
      <dgm:prSet/>
      <dgm:spPr/>
      <dgm:t>
        <a:bodyPr/>
        <a:lstStyle/>
        <a:p>
          <a:endParaRPr lang="en-US"/>
        </a:p>
      </dgm:t>
    </dgm:pt>
    <dgm:pt modelId="{A6431429-548E-844A-AEAD-81DDA5DF5ACD}" type="pres">
      <dgm:prSet presAssocID="{A876FBDF-1FE3-1849-8F3D-A5B76B241884}" presName="diagram" presStyleCnt="0">
        <dgm:presLayoutVars>
          <dgm:dir/>
          <dgm:resizeHandles val="exact"/>
        </dgm:presLayoutVars>
      </dgm:prSet>
      <dgm:spPr/>
    </dgm:pt>
    <dgm:pt modelId="{1F19CE94-0890-6A4E-85F2-590FB736F4CB}" type="pres">
      <dgm:prSet presAssocID="{64441176-5E28-F144-AE06-CA6BC7478EDF}" presName="arrow" presStyleLbl="node1" presStyleIdx="0" presStyleCnt="2" custScaleX="69907" custScaleY="94911" custRadScaleRad="52002" custRadScaleInc="-1498">
        <dgm:presLayoutVars>
          <dgm:bulletEnabled val="1"/>
        </dgm:presLayoutVars>
      </dgm:prSet>
      <dgm:spPr/>
    </dgm:pt>
    <dgm:pt modelId="{D2167156-9EF1-564C-9217-1A1B557F895E}" type="pres">
      <dgm:prSet presAssocID="{E5D9F63C-43AE-8246-9490-16EDCE8181EA}" presName="arrow" presStyleLbl="node1" presStyleIdx="1" presStyleCnt="2" custScaleX="75705" custScaleY="91488" custRadScaleRad="73295" custRadScaleInc="822">
        <dgm:presLayoutVars>
          <dgm:bulletEnabled val="1"/>
        </dgm:presLayoutVars>
      </dgm:prSet>
      <dgm:spPr/>
    </dgm:pt>
  </dgm:ptLst>
  <dgm:cxnLst>
    <dgm:cxn modelId="{D5C2905C-F73F-E44E-8523-FD20112570F1}" type="presOf" srcId="{E5D9F63C-43AE-8246-9490-16EDCE8181EA}" destId="{D2167156-9EF1-564C-9217-1A1B557F895E}" srcOrd="0" destOrd="0" presId="urn:microsoft.com/office/officeart/2005/8/layout/arrow5"/>
    <dgm:cxn modelId="{E4A5F7BD-AC96-2847-8C51-BE72ACD6BB94}" type="presOf" srcId="{64441176-5E28-F144-AE06-CA6BC7478EDF}" destId="{1F19CE94-0890-6A4E-85F2-590FB736F4CB}" srcOrd="0" destOrd="0" presId="urn:microsoft.com/office/officeart/2005/8/layout/arrow5"/>
    <dgm:cxn modelId="{ED107DE3-CB56-F742-9503-792A8929E674}" srcId="{A876FBDF-1FE3-1849-8F3D-A5B76B241884}" destId="{E5D9F63C-43AE-8246-9490-16EDCE8181EA}" srcOrd="1" destOrd="0" parTransId="{0E786DDF-E37C-9C47-8EA0-6F6411F36242}" sibTransId="{3461949E-9CE9-4045-877C-44E20CB32221}"/>
    <dgm:cxn modelId="{FFEC27E5-02C0-454F-B0C5-9C8B61D5B223}" type="presOf" srcId="{A876FBDF-1FE3-1849-8F3D-A5B76B241884}" destId="{A6431429-548E-844A-AEAD-81DDA5DF5ACD}" srcOrd="0" destOrd="0" presId="urn:microsoft.com/office/officeart/2005/8/layout/arrow5"/>
    <dgm:cxn modelId="{782B61EB-F800-404B-8DA5-A60630AC0136}" srcId="{A876FBDF-1FE3-1849-8F3D-A5B76B241884}" destId="{64441176-5E28-F144-AE06-CA6BC7478EDF}" srcOrd="0" destOrd="0" parTransId="{63508684-23E3-A943-9402-08DDCC1A38DF}" sibTransId="{61C58C20-C363-1849-914F-0E8D88F18648}"/>
    <dgm:cxn modelId="{786C5648-431E-154B-91AB-C362BEE49F09}" type="presParOf" srcId="{A6431429-548E-844A-AEAD-81DDA5DF5ACD}" destId="{1F19CE94-0890-6A4E-85F2-590FB736F4CB}" srcOrd="0" destOrd="0" presId="urn:microsoft.com/office/officeart/2005/8/layout/arrow5"/>
    <dgm:cxn modelId="{8F4790E5-69B1-824A-9919-23E8B9CEC3CD}" type="presParOf" srcId="{A6431429-548E-844A-AEAD-81DDA5DF5ACD}" destId="{D2167156-9EF1-564C-9217-1A1B557F895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922B3D-62A5-2A43-BBB4-2EAB45BFAAD1}"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9C155139-EACD-E94D-8856-474B3FD2C9CB}">
      <dgm:prSet phldrT="[Text]"/>
      <dgm:spPr>
        <a:solidFill>
          <a:schemeClr val="tx1">
            <a:lumMod val="50000"/>
            <a:lumOff val="50000"/>
          </a:schemeClr>
        </a:solidFill>
      </dgm:spPr>
      <dgm:t>
        <a:bodyPr/>
        <a:lstStyle/>
        <a:p>
          <a:r>
            <a:rPr lang="en-US" dirty="0"/>
            <a:t>Second Wave</a:t>
          </a:r>
        </a:p>
      </dgm:t>
    </dgm:pt>
    <dgm:pt modelId="{77AF9245-527D-184B-9D12-5B82A93131D6}" type="parTrans" cxnId="{D8F6433D-6165-F846-9CA4-748C72998C39}">
      <dgm:prSet/>
      <dgm:spPr/>
      <dgm:t>
        <a:bodyPr/>
        <a:lstStyle/>
        <a:p>
          <a:endParaRPr lang="en-US"/>
        </a:p>
      </dgm:t>
    </dgm:pt>
    <dgm:pt modelId="{A369CBB4-E18B-2B43-9C66-10EE12882581}" type="sibTrans" cxnId="{D8F6433D-6165-F846-9CA4-748C72998C39}">
      <dgm:prSet/>
      <dgm:spPr/>
      <dgm:t>
        <a:bodyPr/>
        <a:lstStyle/>
        <a:p>
          <a:endParaRPr lang="en-US"/>
        </a:p>
      </dgm:t>
    </dgm:pt>
    <dgm:pt modelId="{02E4B324-25D7-2C44-B197-03C5B8ED5455}">
      <dgm:prSet phldrT="[Text]"/>
      <dgm:spPr>
        <a:solidFill>
          <a:schemeClr val="accent5"/>
        </a:solidFill>
      </dgm:spPr>
      <dgm:t>
        <a:bodyPr/>
        <a:lstStyle/>
        <a:p>
          <a:r>
            <a:rPr lang="en-US" dirty="0"/>
            <a:t>Third Wave</a:t>
          </a:r>
        </a:p>
      </dgm:t>
    </dgm:pt>
    <dgm:pt modelId="{07FC2169-2C83-F942-95BE-3579F9FA521E}" type="parTrans" cxnId="{9786B04A-2FC4-5E46-8970-86ADB6573438}">
      <dgm:prSet/>
      <dgm:spPr/>
      <dgm:t>
        <a:bodyPr/>
        <a:lstStyle/>
        <a:p>
          <a:endParaRPr lang="en-US"/>
        </a:p>
      </dgm:t>
    </dgm:pt>
    <dgm:pt modelId="{1408D2F8-53A8-3B4C-94A1-7B69F6E36F0E}" type="sibTrans" cxnId="{9786B04A-2FC4-5E46-8970-86ADB6573438}">
      <dgm:prSet/>
      <dgm:spPr/>
      <dgm:t>
        <a:bodyPr/>
        <a:lstStyle/>
        <a:p>
          <a:endParaRPr lang="en-US"/>
        </a:p>
      </dgm:t>
    </dgm:pt>
    <dgm:pt modelId="{CFADC560-8DD3-E14C-A36D-3E1D461B6CAF}" type="pres">
      <dgm:prSet presAssocID="{18922B3D-62A5-2A43-BBB4-2EAB45BFAAD1}" presName="cycle" presStyleCnt="0">
        <dgm:presLayoutVars>
          <dgm:dir/>
          <dgm:resizeHandles val="exact"/>
        </dgm:presLayoutVars>
      </dgm:prSet>
      <dgm:spPr/>
    </dgm:pt>
    <dgm:pt modelId="{8BAA5E4D-5343-2F4E-B4B2-B6EDD089C133}" type="pres">
      <dgm:prSet presAssocID="{9C155139-EACD-E94D-8856-474B3FD2C9CB}" presName="arrow" presStyleLbl="node1" presStyleIdx="0" presStyleCnt="2" custScaleX="52870" custScaleY="77499" custRadScaleRad="99113" custRadScaleInc="-7237">
        <dgm:presLayoutVars>
          <dgm:bulletEnabled val="1"/>
        </dgm:presLayoutVars>
      </dgm:prSet>
      <dgm:spPr/>
    </dgm:pt>
    <dgm:pt modelId="{0EFDF5F0-DE13-CE43-9B47-137BB4510EFD}" type="pres">
      <dgm:prSet presAssocID="{02E4B324-25D7-2C44-B197-03C5B8ED5455}" presName="arrow" presStyleLbl="node1" presStyleIdx="1" presStyleCnt="2" custScaleX="51319" custScaleY="77052" custRadScaleRad="100990" custRadScaleInc="6177">
        <dgm:presLayoutVars>
          <dgm:bulletEnabled val="1"/>
        </dgm:presLayoutVars>
      </dgm:prSet>
      <dgm:spPr/>
    </dgm:pt>
  </dgm:ptLst>
  <dgm:cxnLst>
    <dgm:cxn modelId="{D8F6433D-6165-F846-9CA4-748C72998C39}" srcId="{18922B3D-62A5-2A43-BBB4-2EAB45BFAAD1}" destId="{9C155139-EACD-E94D-8856-474B3FD2C9CB}" srcOrd="0" destOrd="0" parTransId="{77AF9245-527D-184B-9D12-5B82A93131D6}" sibTransId="{A369CBB4-E18B-2B43-9C66-10EE12882581}"/>
    <dgm:cxn modelId="{9786B04A-2FC4-5E46-8970-86ADB6573438}" srcId="{18922B3D-62A5-2A43-BBB4-2EAB45BFAAD1}" destId="{02E4B324-25D7-2C44-B197-03C5B8ED5455}" srcOrd="1" destOrd="0" parTransId="{07FC2169-2C83-F942-95BE-3579F9FA521E}" sibTransId="{1408D2F8-53A8-3B4C-94A1-7B69F6E36F0E}"/>
    <dgm:cxn modelId="{FF8B3065-A32E-414E-9751-8717A1EE8D29}" type="presOf" srcId="{02E4B324-25D7-2C44-B197-03C5B8ED5455}" destId="{0EFDF5F0-DE13-CE43-9B47-137BB4510EFD}" srcOrd="0" destOrd="0" presId="urn:microsoft.com/office/officeart/2005/8/layout/arrow1"/>
    <dgm:cxn modelId="{19526FE8-F429-4640-BD8D-8869164E9269}" type="presOf" srcId="{18922B3D-62A5-2A43-BBB4-2EAB45BFAAD1}" destId="{CFADC560-8DD3-E14C-A36D-3E1D461B6CAF}" srcOrd="0" destOrd="0" presId="urn:microsoft.com/office/officeart/2005/8/layout/arrow1"/>
    <dgm:cxn modelId="{DDA277FC-1EE7-1541-949D-5EEDB86D3CB3}" type="presOf" srcId="{9C155139-EACD-E94D-8856-474B3FD2C9CB}" destId="{8BAA5E4D-5343-2F4E-B4B2-B6EDD089C133}" srcOrd="0" destOrd="0" presId="urn:microsoft.com/office/officeart/2005/8/layout/arrow1"/>
    <dgm:cxn modelId="{3EB0C80D-6622-D749-BE5D-FCA5A520745B}" type="presParOf" srcId="{CFADC560-8DD3-E14C-A36D-3E1D461B6CAF}" destId="{8BAA5E4D-5343-2F4E-B4B2-B6EDD089C133}" srcOrd="0" destOrd="0" presId="urn:microsoft.com/office/officeart/2005/8/layout/arrow1"/>
    <dgm:cxn modelId="{4CF7AFCD-3E4F-334F-8C75-F6E59DCC0094}" type="presParOf" srcId="{CFADC560-8DD3-E14C-A36D-3E1D461B6CAF}" destId="{0EFDF5F0-DE13-CE43-9B47-137BB4510EFD}"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49682D-E644-DF42-A4BA-1B6F90DFA069}" type="doc">
      <dgm:prSet loTypeId="urn:microsoft.com/office/officeart/2005/8/layout/default" loCatId="" qsTypeId="urn:microsoft.com/office/officeart/2005/8/quickstyle/simple4" qsCatId="simple" csTypeId="urn:microsoft.com/office/officeart/2005/8/colors/colorful4" csCatId="colorful" phldr="1"/>
      <dgm:spPr/>
      <dgm:t>
        <a:bodyPr/>
        <a:lstStyle/>
        <a:p>
          <a:endParaRPr lang="en-US"/>
        </a:p>
      </dgm:t>
    </dgm:pt>
    <dgm:pt modelId="{19FBCA48-06EC-F944-976D-2E94B47AAAB9}">
      <dgm:prSet phldrT="[Text]"/>
      <dgm:spPr/>
      <dgm:t>
        <a:bodyPr/>
        <a:lstStyle/>
        <a:p>
          <a:r>
            <a:rPr lang="en-US" dirty="0"/>
            <a:t>Shift thinking from </a:t>
          </a:r>
        </a:p>
        <a:p>
          <a:r>
            <a:rPr lang="en-US" dirty="0"/>
            <a:t>“Either or” </a:t>
          </a:r>
        </a:p>
        <a:p>
          <a:r>
            <a:rPr lang="en-US" dirty="0"/>
            <a:t>to</a:t>
          </a:r>
        </a:p>
        <a:p>
          <a:r>
            <a:rPr lang="en-US" dirty="0"/>
            <a:t>“both and” </a:t>
          </a:r>
        </a:p>
      </dgm:t>
    </dgm:pt>
    <dgm:pt modelId="{5987A2FD-166C-BD4D-B5B5-66CF45A0DF25}" type="parTrans" cxnId="{6D5CF617-7960-2140-8F46-F055D4FF8B91}">
      <dgm:prSet/>
      <dgm:spPr/>
      <dgm:t>
        <a:bodyPr/>
        <a:lstStyle/>
        <a:p>
          <a:endParaRPr lang="en-US"/>
        </a:p>
      </dgm:t>
    </dgm:pt>
    <dgm:pt modelId="{17D28F8E-2BEC-E546-87B5-16D0FC7DE5EB}" type="sibTrans" cxnId="{6D5CF617-7960-2140-8F46-F055D4FF8B91}">
      <dgm:prSet/>
      <dgm:spPr/>
      <dgm:t>
        <a:bodyPr/>
        <a:lstStyle/>
        <a:p>
          <a:endParaRPr lang="en-US"/>
        </a:p>
      </dgm:t>
    </dgm:pt>
    <dgm:pt modelId="{B2A579CC-2E53-E64B-AF2D-D6F8750BEA6A}">
      <dgm:prSet phldrT="[Text]"/>
      <dgm:spPr/>
      <dgm:t>
        <a:bodyPr/>
        <a:lstStyle/>
        <a:p>
          <a:r>
            <a:rPr lang="en-US" dirty="0"/>
            <a:t>Validate primary </a:t>
          </a:r>
        </a:p>
        <a:p>
          <a:r>
            <a:rPr lang="en-US" dirty="0"/>
            <a:t>vs</a:t>
          </a:r>
        </a:p>
        <a:p>
          <a:r>
            <a:rPr lang="en-US" dirty="0"/>
            <a:t> secondary emotions</a:t>
          </a:r>
        </a:p>
      </dgm:t>
    </dgm:pt>
    <dgm:pt modelId="{3F1B36BC-40CF-B84B-86F4-566DAE5E2C20}" type="parTrans" cxnId="{C882AC94-7447-0C40-8AC9-A9CC557F1A38}">
      <dgm:prSet/>
      <dgm:spPr/>
      <dgm:t>
        <a:bodyPr/>
        <a:lstStyle/>
        <a:p>
          <a:endParaRPr lang="en-US"/>
        </a:p>
      </dgm:t>
    </dgm:pt>
    <dgm:pt modelId="{D6B274AB-D367-5741-96CE-A1B37937CD74}" type="sibTrans" cxnId="{C882AC94-7447-0C40-8AC9-A9CC557F1A38}">
      <dgm:prSet/>
      <dgm:spPr/>
      <dgm:t>
        <a:bodyPr/>
        <a:lstStyle/>
        <a:p>
          <a:endParaRPr lang="en-US"/>
        </a:p>
      </dgm:t>
    </dgm:pt>
    <dgm:pt modelId="{C9DFF81C-F127-044D-B90C-CBCD1251645F}">
      <dgm:prSet phldrT="[Text]"/>
      <dgm:spPr/>
      <dgm:t>
        <a:bodyPr/>
        <a:lstStyle/>
        <a:p>
          <a:r>
            <a:rPr lang="en-US" dirty="0"/>
            <a:t>Metaphors to promote flexible thinking</a:t>
          </a:r>
        </a:p>
      </dgm:t>
    </dgm:pt>
    <dgm:pt modelId="{B5E0E47E-B9ED-4B4C-A5C0-94D51BFB4EBE}" type="parTrans" cxnId="{48F1B307-D7E6-1B47-BE49-114157C13432}">
      <dgm:prSet/>
      <dgm:spPr/>
      <dgm:t>
        <a:bodyPr/>
        <a:lstStyle/>
        <a:p>
          <a:endParaRPr lang="en-US"/>
        </a:p>
      </dgm:t>
    </dgm:pt>
    <dgm:pt modelId="{B50E2FFE-76F3-3C4B-8934-D25B188820BA}" type="sibTrans" cxnId="{48F1B307-D7E6-1B47-BE49-114157C13432}">
      <dgm:prSet/>
      <dgm:spPr/>
      <dgm:t>
        <a:bodyPr/>
        <a:lstStyle/>
        <a:p>
          <a:endParaRPr lang="en-US"/>
        </a:p>
      </dgm:t>
    </dgm:pt>
    <dgm:pt modelId="{C69FBF6E-873F-2E49-97B1-A31DCD6FEED4}">
      <dgm:prSet phldrT="[Text]"/>
      <dgm:spPr/>
      <dgm:t>
        <a:bodyPr/>
        <a:lstStyle/>
        <a:p>
          <a:r>
            <a:rPr lang="en-US" dirty="0"/>
            <a:t>Problems afford opportunities too</a:t>
          </a:r>
        </a:p>
      </dgm:t>
    </dgm:pt>
    <dgm:pt modelId="{68082558-C695-1742-945F-A1994C2B740E}" type="parTrans" cxnId="{2B4CD7C9-73B5-5840-87D5-16420838A154}">
      <dgm:prSet/>
      <dgm:spPr/>
      <dgm:t>
        <a:bodyPr/>
        <a:lstStyle/>
        <a:p>
          <a:endParaRPr lang="en-US"/>
        </a:p>
      </dgm:t>
    </dgm:pt>
    <dgm:pt modelId="{0A58AFE8-F06A-F648-B851-42BE4D70B01C}" type="sibTrans" cxnId="{2B4CD7C9-73B5-5840-87D5-16420838A154}">
      <dgm:prSet/>
      <dgm:spPr/>
      <dgm:t>
        <a:bodyPr/>
        <a:lstStyle/>
        <a:p>
          <a:endParaRPr lang="en-US"/>
        </a:p>
      </dgm:t>
    </dgm:pt>
    <dgm:pt modelId="{D73466A7-3059-9B42-9077-C6B38F69B7DF}" type="pres">
      <dgm:prSet presAssocID="{0549682D-E644-DF42-A4BA-1B6F90DFA069}" presName="diagram" presStyleCnt="0">
        <dgm:presLayoutVars>
          <dgm:dir/>
          <dgm:resizeHandles val="exact"/>
        </dgm:presLayoutVars>
      </dgm:prSet>
      <dgm:spPr/>
    </dgm:pt>
    <dgm:pt modelId="{1FA3E997-9019-B143-8CAA-B711656BBF91}" type="pres">
      <dgm:prSet presAssocID="{19FBCA48-06EC-F944-976D-2E94B47AAAB9}" presName="node" presStyleLbl="node1" presStyleIdx="0" presStyleCnt="4">
        <dgm:presLayoutVars>
          <dgm:bulletEnabled val="1"/>
        </dgm:presLayoutVars>
      </dgm:prSet>
      <dgm:spPr/>
    </dgm:pt>
    <dgm:pt modelId="{6BF4290F-9074-4145-9DE6-77D6B1D9C9CF}" type="pres">
      <dgm:prSet presAssocID="{17D28F8E-2BEC-E546-87B5-16D0FC7DE5EB}" presName="sibTrans" presStyleCnt="0"/>
      <dgm:spPr/>
    </dgm:pt>
    <dgm:pt modelId="{DC4154D4-809B-2C47-9DFC-3FD4E1381B7F}" type="pres">
      <dgm:prSet presAssocID="{B2A579CC-2E53-E64B-AF2D-D6F8750BEA6A}" presName="node" presStyleLbl="node1" presStyleIdx="1" presStyleCnt="4">
        <dgm:presLayoutVars>
          <dgm:bulletEnabled val="1"/>
        </dgm:presLayoutVars>
      </dgm:prSet>
      <dgm:spPr/>
    </dgm:pt>
    <dgm:pt modelId="{75660834-41FC-EE42-8CDC-90693A760128}" type="pres">
      <dgm:prSet presAssocID="{D6B274AB-D367-5741-96CE-A1B37937CD74}" presName="sibTrans" presStyleCnt="0"/>
      <dgm:spPr/>
    </dgm:pt>
    <dgm:pt modelId="{90BBD1EC-8E65-3544-87AE-A89579F30CE6}" type="pres">
      <dgm:prSet presAssocID="{C9DFF81C-F127-044D-B90C-CBCD1251645F}" presName="node" presStyleLbl="node1" presStyleIdx="2" presStyleCnt="4">
        <dgm:presLayoutVars>
          <dgm:bulletEnabled val="1"/>
        </dgm:presLayoutVars>
      </dgm:prSet>
      <dgm:spPr/>
    </dgm:pt>
    <dgm:pt modelId="{8FE5CE8A-699A-354D-83E8-3E430A5E0853}" type="pres">
      <dgm:prSet presAssocID="{B50E2FFE-76F3-3C4B-8934-D25B188820BA}" presName="sibTrans" presStyleCnt="0"/>
      <dgm:spPr/>
    </dgm:pt>
    <dgm:pt modelId="{68F6E2EA-4158-CB42-A9C2-EE081D2B34A3}" type="pres">
      <dgm:prSet presAssocID="{C69FBF6E-873F-2E49-97B1-A31DCD6FEED4}" presName="node" presStyleLbl="node1" presStyleIdx="3" presStyleCnt="4">
        <dgm:presLayoutVars>
          <dgm:bulletEnabled val="1"/>
        </dgm:presLayoutVars>
      </dgm:prSet>
      <dgm:spPr/>
    </dgm:pt>
  </dgm:ptLst>
  <dgm:cxnLst>
    <dgm:cxn modelId="{48F1B307-D7E6-1B47-BE49-114157C13432}" srcId="{0549682D-E644-DF42-A4BA-1B6F90DFA069}" destId="{C9DFF81C-F127-044D-B90C-CBCD1251645F}" srcOrd="2" destOrd="0" parTransId="{B5E0E47E-B9ED-4B4C-A5C0-94D51BFB4EBE}" sibTransId="{B50E2FFE-76F3-3C4B-8934-D25B188820BA}"/>
    <dgm:cxn modelId="{6D5CF617-7960-2140-8F46-F055D4FF8B91}" srcId="{0549682D-E644-DF42-A4BA-1B6F90DFA069}" destId="{19FBCA48-06EC-F944-976D-2E94B47AAAB9}" srcOrd="0" destOrd="0" parTransId="{5987A2FD-166C-BD4D-B5B5-66CF45A0DF25}" sibTransId="{17D28F8E-2BEC-E546-87B5-16D0FC7DE5EB}"/>
    <dgm:cxn modelId="{4EDEE11A-BA53-7C44-B06D-519A9D173410}" type="presOf" srcId="{C69FBF6E-873F-2E49-97B1-A31DCD6FEED4}" destId="{68F6E2EA-4158-CB42-A9C2-EE081D2B34A3}" srcOrd="0" destOrd="0" presId="urn:microsoft.com/office/officeart/2005/8/layout/default"/>
    <dgm:cxn modelId="{ADCB941E-1FC2-9249-817A-36EA72D5B308}" type="presOf" srcId="{B2A579CC-2E53-E64B-AF2D-D6F8750BEA6A}" destId="{DC4154D4-809B-2C47-9DFC-3FD4E1381B7F}" srcOrd="0" destOrd="0" presId="urn:microsoft.com/office/officeart/2005/8/layout/default"/>
    <dgm:cxn modelId="{F2EC8535-AE61-6242-80D4-DCF683AE8123}" type="presOf" srcId="{0549682D-E644-DF42-A4BA-1B6F90DFA069}" destId="{D73466A7-3059-9B42-9077-C6B38F69B7DF}" srcOrd="0" destOrd="0" presId="urn:microsoft.com/office/officeart/2005/8/layout/default"/>
    <dgm:cxn modelId="{C882AC94-7447-0C40-8AC9-A9CC557F1A38}" srcId="{0549682D-E644-DF42-A4BA-1B6F90DFA069}" destId="{B2A579CC-2E53-E64B-AF2D-D6F8750BEA6A}" srcOrd="1" destOrd="0" parTransId="{3F1B36BC-40CF-B84B-86F4-566DAE5E2C20}" sibTransId="{D6B274AB-D367-5741-96CE-A1B37937CD74}"/>
    <dgm:cxn modelId="{E8C38FA6-4228-5245-80B8-EF735DE9496C}" type="presOf" srcId="{C9DFF81C-F127-044D-B90C-CBCD1251645F}" destId="{90BBD1EC-8E65-3544-87AE-A89579F30CE6}" srcOrd="0" destOrd="0" presId="urn:microsoft.com/office/officeart/2005/8/layout/default"/>
    <dgm:cxn modelId="{2B4CD7C9-73B5-5840-87D5-16420838A154}" srcId="{0549682D-E644-DF42-A4BA-1B6F90DFA069}" destId="{C69FBF6E-873F-2E49-97B1-A31DCD6FEED4}" srcOrd="3" destOrd="0" parTransId="{68082558-C695-1742-945F-A1994C2B740E}" sibTransId="{0A58AFE8-F06A-F648-B851-42BE4D70B01C}"/>
    <dgm:cxn modelId="{B6F541D5-7206-844A-BC19-292735A67E65}" type="presOf" srcId="{19FBCA48-06EC-F944-976D-2E94B47AAAB9}" destId="{1FA3E997-9019-B143-8CAA-B711656BBF91}" srcOrd="0" destOrd="0" presId="urn:microsoft.com/office/officeart/2005/8/layout/default"/>
    <dgm:cxn modelId="{594500F1-2B71-4343-9644-400735BC2C7E}" type="presParOf" srcId="{D73466A7-3059-9B42-9077-C6B38F69B7DF}" destId="{1FA3E997-9019-B143-8CAA-B711656BBF91}" srcOrd="0" destOrd="0" presId="urn:microsoft.com/office/officeart/2005/8/layout/default"/>
    <dgm:cxn modelId="{9AD9F1C0-04B3-2F46-B28D-1E1BDAB75BC2}" type="presParOf" srcId="{D73466A7-3059-9B42-9077-C6B38F69B7DF}" destId="{6BF4290F-9074-4145-9DE6-77D6B1D9C9CF}" srcOrd="1" destOrd="0" presId="urn:microsoft.com/office/officeart/2005/8/layout/default"/>
    <dgm:cxn modelId="{77FFB78D-C94A-E640-8063-5E066B150041}" type="presParOf" srcId="{D73466A7-3059-9B42-9077-C6B38F69B7DF}" destId="{DC4154D4-809B-2C47-9DFC-3FD4E1381B7F}" srcOrd="2" destOrd="0" presId="urn:microsoft.com/office/officeart/2005/8/layout/default"/>
    <dgm:cxn modelId="{FEE21F9C-7647-D84C-BF49-D623BEABAE0F}" type="presParOf" srcId="{D73466A7-3059-9B42-9077-C6B38F69B7DF}" destId="{75660834-41FC-EE42-8CDC-90693A760128}" srcOrd="3" destOrd="0" presId="urn:microsoft.com/office/officeart/2005/8/layout/default"/>
    <dgm:cxn modelId="{3C89A2A9-C9F4-1D4A-9BF7-E531108B5059}" type="presParOf" srcId="{D73466A7-3059-9B42-9077-C6B38F69B7DF}" destId="{90BBD1EC-8E65-3544-87AE-A89579F30CE6}" srcOrd="4" destOrd="0" presId="urn:microsoft.com/office/officeart/2005/8/layout/default"/>
    <dgm:cxn modelId="{20DC0355-4086-544A-A274-C3BD4B529A63}" type="presParOf" srcId="{D73466A7-3059-9B42-9077-C6B38F69B7DF}" destId="{8FE5CE8A-699A-354D-83E8-3E430A5E0853}" srcOrd="5" destOrd="0" presId="urn:microsoft.com/office/officeart/2005/8/layout/default"/>
    <dgm:cxn modelId="{AA783F3D-FDC4-DC48-96EB-4E8335A5AAEC}" type="presParOf" srcId="{D73466A7-3059-9B42-9077-C6B38F69B7DF}" destId="{68F6E2EA-4158-CB42-A9C2-EE081D2B34A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87B5-ABEF-4BD1-8A7E-12FE8ADB1444}">
      <dsp:nvSpPr>
        <dsp:cNvPr id="0" name=""/>
        <dsp:cNvSpPr/>
      </dsp:nvSpPr>
      <dsp:spPr>
        <a:xfrm>
          <a:off x="1945029" y="749409"/>
          <a:ext cx="4462556" cy="4462556"/>
        </a:xfrm>
        <a:prstGeom prst="blockArc">
          <a:avLst>
            <a:gd name="adj1" fmla="val 9000000"/>
            <a:gd name="adj2" fmla="val 16200000"/>
            <a:gd name="adj3" fmla="val 4638"/>
          </a:avLst>
        </a:prstGeom>
        <a:solidFill>
          <a:schemeClr val="accent5">
            <a:hueOff val="1574762"/>
            <a:satOff val="9757"/>
            <a:lumOff val="215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010D9F8-0F68-49EB-8DDF-35E15F87793A}">
      <dsp:nvSpPr>
        <dsp:cNvPr id="0" name=""/>
        <dsp:cNvSpPr/>
      </dsp:nvSpPr>
      <dsp:spPr>
        <a:xfrm>
          <a:off x="1945029" y="749409"/>
          <a:ext cx="4462556" cy="4462556"/>
        </a:xfrm>
        <a:prstGeom prst="blockArc">
          <a:avLst>
            <a:gd name="adj1" fmla="val 1800000"/>
            <a:gd name="adj2" fmla="val 9000000"/>
            <a:gd name="adj3" fmla="val 4638"/>
          </a:avLst>
        </a:prstGeom>
        <a:solidFill>
          <a:schemeClr val="accent5">
            <a:hueOff val="787381"/>
            <a:satOff val="4879"/>
            <a:lumOff val="107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CC6839-494A-4441-8143-FA75D1010579}">
      <dsp:nvSpPr>
        <dsp:cNvPr id="0" name=""/>
        <dsp:cNvSpPr/>
      </dsp:nvSpPr>
      <dsp:spPr>
        <a:xfrm>
          <a:off x="1945029" y="749409"/>
          <a:ext cx="4462556" cy="4462556"/>
        </a:xfrm>
        <a:prstGeom prst="blockArc">
          <a:avLst>
            <a:gd name="adj1" fmla="val 16200000"/>
            <a:gd name="adj2" fmla="val 1800000"/>
            <a:gd name="adj3" fmla="val 4638"/>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32E6B4-8A74-1243-8451-631AC7CD588E}">
      <dsp:nvSpPr>
        <dsp:cNvPr id="0" name=""/>
        <dsp:cNvSpPr/>
      </dsp:nvSpPr>
      <dsp:spPr>
        <a:xfrm>
          <a:off x="3149745" y="1954125"/>
          <a:ext cx="2053124" cy="205312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Cognitive Revolution</a:t>
          </a:r>
        </a:p>
      </dsp:txBody>
      <dsp:txXfrm>
        <a:off x="3450418" y="2254798"/>
        <a:ext cx="1451778" cy="1451778"/>
      </dsp:txXfrm>
    </dsp:sp>
    <dsp:sp modelId="{331DF144-68A4-43C0-A498-F8F7243CB8F0}">
      <dsp:nvSpPr>
        <dsp:cNvPr id="0" name=""/>
        <dsp:cNvSpPr/>
      </dsp:nvSpPr>
      <dsp:spPr>
        <a:xfrm>
          <a:off x="3299515" y="-76807"/>
          <a:ext cx="1753583" cy="175591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(1)</a:t>
          </a:r>
        </a:p>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WWII </a:t>
          </a:r>
        </a:p>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PTSD</a:t>
          </a:r>
          <a:endParaRPr lang="en-US" sz="1800" b="0" kern="1200" dirty="0">
            <a:solidFill>
              <a:schemeClr val="tx1"/>
            </a:solidFill>
            <a:latin typeface="Univers Condensed"/>
          </a:endParaRPr>
        </a:p>
      </dsp:txBody>
      <dsp:txXfrm>
        <a:off x="3556321" y="180340"/>
        <a:ext cx="1239971" cy="1241618"/>
      </dsp:txXfrm>
    </dsp:sp>
    <dsp:sp modelId="{DB9F4E0A-E000-41D6-A46A-8C5B6F2C82C7}">
      <dsp:nvSpPr>
        <dsp:cNvPr id="0" name=""/>
        <dsp:cNvSpPr/>
      </dsp:nvSpPr>
      <dsp:spPr>
        <a:xfrm>
          <a:off x="5174426" y="3237348"/>
          <a:ext cx="1778835" cy="1666217"/>
        </a:xfrm>
        <a:prstGeom prst="ellipse">
          <a:avLst/>
        </a:prstGeom>
        <a:gradFill rotWithShape="0">
          <a:gsLst>
            <a:gs pos="0">
              <a:schemeClr val="accent5">
                <a:hueOff val="787381"/>
                <a:satOff val="4879"/>
                <a:lumOff val="1078"/>
                <a:alphaOff val="0"/>
                <a:satMod val="103000"/>
                <a:lumMod val="102000"/>
                <a:tint val="94000"/>
              </a:schemeClr>
            </a:gs>
            <a:gs pos="50000">
              <a:schemeClr val="accent5">
                <a:hueOff val="787381"/>
                <a:satOff val="4879"/>
                <a:lumOff val="1078"/>
                <a:alphaOff val="0"/>
                <a:satMod val="110000"/>
                <a:lumMod val="100000"/>
                <a:shade val="100000"/>
              </a:schemeClr>
            </a:gs>
            <a:gs pos="100000">
              <a:schemeClr val="accent5">
                <a:hueOff val="787381"/>
                <a:satOff val="4879"/>
                <a:lumOff val="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(2)  </a:t>
          </a:r>
        </a:p>
        <a:p>
          <a:pPr marL="0" lvl="0" indent="0" algn="ctr" defTabSz="800100" rtl="0">
            <a:lnSpc>
              <a:spcPct val="90000"/>
            </a:lnSpc>
            <a:spcBef>
              <a:spcPct val="0"/>
            </a:spcBef>
            <a:spcAft>
              <a:spcPct val="35000"/>
            </a:spcAft>
            <a:buNone/>
          </a:pPr>
          <a:r>
            <a:rPr lang="en-US" sz="1800" b="1" kern="1200" dirty="0">
              <a:solidFill>
                <a:schemeClr val="tx1"/>
              </a:solidFill>
            </a:rPr>
            <a:t>Thoughts and </a:t>
          </a:r>
          <a:r>
            <a:rPr lang="en-US" sz="1800" b="1" kern="1200" dirty="0">
              <a:solidFill>
                <a:schemeClr val="tx1"/>
              </a:solidFill>
              <a:latin typeface="Univers Condensed"/>
            </a:rPr>
            <a:t>feelings</a:t>
          </a:r>
          <a:endParaRPr lang="en-US" sz="1800" b="1" kern="1200" dirty="0">
            <a:solidFill>
              <a:schemeClr val="tx1"/>
            </a:solidFill>
          </a:endParaRPr>
        </a:p>
      </dsp:txBody>
      <dsp:txXfrm>
        <a:off x="5434930" y="3481360"/>
        <a:ext cx="1257827" cy="1178193"/>
      </dsp:txXfrm>
    </dsp:sp>
    <dsp:sp modelId="{C982C848-E4A1-4DD2-B754-06FD571382C6}">
      <dsp:nvSpPr>
        <dsp:cNvPr id="0" name=""/>
        <dsp:cNvSpPr/>
      </dsp:nvSpPr>
      <dsp:spPr>
        <a:xfrm>
          <a:off x="1473189" y="3261414"/>
          <a:ext cx="1631164" cy="1618085"/>
        </a:xfrm>
        <a:prstGeom prst="ellipse">
          <a:avLst/>
        </a:prstGeom>
        <a:gradFill rotWithShape="0">
          <a:gsLst>
            <a:gs pos="0">
              <a:schemeClr val="accent5">
                <a:hueOff val="1574762"/>
                <a:satOff val="9757"/>
                <a:lumOff val="2156"/>
                <a:alphaOff val="0"/>
                <a:satMod val="103000"/>
                <a:lumMod val="102000"/>
                <a:tint val="94000"/>
              </a:schemeClr>
            </a:gs>
            <a:gs pos="50000">
              <a:schemeClr val="accent5">
                <a:hueOff val="1574762"/>
                <a:satOff val="9757"/>
                <a:lumOff val="2156"/>
                <a:alphaOff val="0"/>
                <a:satMod val="110000"/>
                <a:lumMod val="100000"/>
                <a:shade val="100000"/>
              </a:schemeClr>
            </a:gs>
            <a:gs pos="100000">
              <a:schemeClr val="accent5">
                <a:hueOff val="1574762"/>
                <a:satOff val="9757"/>
                <a:lumOff val="215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 (3) </a:t>
          </a:r>
        </a:p>
        <a:p>
          <a:pPr marL="0" lvl="0" indent="0" algn="ctr" defTabSz="800100" rtl="0">
            <a:lnSpc>
              <a:spcPct val="90000"/>
            </a:lnSpc>
            <a:spcBef>
              <a:spcPct val="0"/>
            </a:spcBef>
            <a:spcAft>
              <a:spcPct val="35000"/>
            </a:spcAft>
            <a:buNone/>
          </a:pPr>
          <a:r>
            <a:rPr lang="en-US" sz="1800" b="1" kern="1200" dirty="0">
              <a:solidFill>
                <a:schemeClr val="tx1"/>
              </a:solidFill>
              <a:latin typeface="Univers Condensed"/>
            </a:rPr>
            <a:t>Computer metaphor</a:t>
          </a:r>
          <a:endParaRPr lang="en-US" sz="1800" b="1" kern="1200" dirty="0">
            <a:solidFill>
              <a:schemeClr val="tx1"/>
            </a:solidFill>
          </a:endParaRPr>
        </a:p>
      </dsp:txBody>
      <dsp:txXfrm>
        <a:off x="1712067" y="3498377"/>
        <a:ext cx="1153408" cy="1144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E0885-CF30-4A9A-9348-4D56331AA433}">
      <dsp:nvSpPr>
        <dsp:cNvPr id="0" name=""/>
        <dsp:cNvSpPr/>
      </dsp:nvSpPr>
      <dsp:spPr>
        <a:xfrm>
          <a:off x="0" y="56619"/>
          <a:ext cx="5187700" cy="608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Creative hopelessness</a:t>
          </a:r>
        </a:p>
      </dsp:txBody>
      <dsp:txXfrm>
        <a:off x="29700" y="86319"/>
        <a:ext cx="5128300" cy="549000"/>
      </dsp:txXfrm>
    </dsp:sp>
    <dsp:sp modelId="{07A4D017-C4FD-4B24-B4CE-B931E29DEA17}">
      <dsp:nvSpPr>
        <dsp:cNvPr id="0" name=""/>
        <dsp:cNvSpPr/>
      </dsp:nvSpPr>
      <dsp:spPr>
        <a:xfrm>
          <a:off x="0" y="739899"/>
          <a:ext cx="5187700" cy="608400"/>
        </a:xfrm>
        <a:prstGeom prst="roundRect">
          <a:avLst/>
        </a:prstGeom>
        <a:solidFill>
          <a:schemeClr val="accent3">
            <a:hueOff val="1498452"/>
            <a:satOff val="-826"/>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Control as the problem</a:t>
          </a:r>
        </a:p>
      </dsp:txBody>
      <dsp:txXfrm>
        <a:off x="29700" y="769599"/>
        <a:ext cx="5128300" cy="549000"/>
      </dsp:txXfrm>
    </dsp:sp>
    <dsp:sp modelId="{92117CE8-8914-0F49-8064-59E4CC048FDD}">
      <dsp:nvSpPr>
        <dsp:cNvPr id="0" name=""/>
        <dsp:cNvSpPr/>
      </dsp:nvSpPr>
      <dsp:spPr>
        <a:xfrm>
          <a:off x="0" y="1423179"/>
          <a:ext cx="5187700" cy="608400"/>
        </a:xfrm>
        <a:prstGeom prst="roundRect">
          <a:avLst/>
        </a:prstGeom>
        <a:solidFill>
          <a:schemeClr val="accent3">
            <a:hueOff val="2996903"/>
            <a:satOff val="-1651"/>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Cognitive </a:t>
          </a:r>
          <a:r>
            <a:rPr lang="en-US" sz="2600" kern="1200" dirty="0" err="1"/>
            <a:t>defusion</a:t>
          </a:r>
          <a:endParaRPr lang="en-US" sz="2600" kern="1200" dirty="0"/>
        </a:p>
      </dsp:txBody>
      <dsp:txXfrm>
        <a:off x="29700" y="1452879"/>
        <a:ext cx="5128300" cy="549000"/>
      </dsp:txXfrm>
    </dsp:sp>
    <dsp:sp modelId="{2FFE2665-E919-4851-995A-B4B9E47E3077}">
      <dsp:nvSpPr>
        <dsp:cNvPr id="0" name=""/>
        <dsp:cNvSpPr/>
      </dsp:nvSpPr>
      <dsp:spPr>
        <a:xfrm>
          <a:off x="0" y="2106460"/>
          <a:ext cx="5187700" cy="608400"/>
        </a:xfrm>
        <a:prstGeom prst="roundRect">
          <a:avLst/>
        </a:prstGeom>
        <a:solidFill>
          <a:schemeClr val="accent3">
            <a:hueOff val="4495355"/>
            <a:satOff val="-2477"/>
            <a:lumOff val="-3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Transcendent sense of self</a:t>
          </a:r>
        </a:p>
      </dsp:txBody>
      <dsp:txXfrm>
        <a:off x="29700" y="2136160"/>
        <a:ext cx="5128300" cy="549000"/>
      </dsp:txXfrm>
    </dsp:sp>
    <dsp:sp modelId="{5DF3F5FC-AE91-40B4-93F5-92306B539B71}">
      <dsp:nvSpPr>
        <dsp:cNvPr id="0" name=""/>
        <dsp:cNvSpPr/>
      </dsp:nvSpPr>
      <dsp:spPr>
        <a:xfrm>
          <a:off x="0" y="2789740"/>
          <a:ext cx="5187700" cy="608400"/>
        </a:xfrm>
        <a:prstGeom prst="roundRect">
          <a:avLst/>
        </a:prstGeom>
        <a:solidFill>
          <a:schemeClr val="accent3">
            <a:hueOff val="5993807"/>
            <a:satOff val="-3302"/>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"Acceptance"</a:t>
          </a:r>
        </a:p>
      </dsp:txBody>
      <dsp:txXfrm>
        <a:off x="29700" y="2819440"/>
        <a:ext cx="5128300" cy="549000"/>
      </dsp:txXfrm>
    </dsp:sp>
    <dsp:sp modelId="{8789CB64-3124-4735-BAC3-86C251AECE95}">
      <dsp:nvSpPr>
        <dsp:cNvPr id="0" name=""/>
        <dsp:cNvSpPr/>
      </dsp:nvSpPr>
      <dsp:spPr>
        <a:xfrm>
          <a:off x="0" y="3473020"/>
          <a:ext cx="5187700" cy="608400"/>
        </a:xfrm>
        <a:prstGeom prst="roundRect">
          <a:avLst/>
        </a:prstGeom>
        <a:solidFill>
          <a:schemeClr val="accent3">
            <a:hueOff val="7492258"/>
            <a:satOff val="-4128"/>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"Commitment"</a:t>
          </a:r>
        </a:p>
      </dsp:txBody>
      <dsp:txXfrm>
        <a:off x="29700" y="3502720"/>
        <a:ext cx="5128300"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2E43C-6F49-4746-9A46-9D13C4F5A8E1}">
      <dsp:nvSpPr>
        <dsp:cNvPr id="0" name=""/>
        <dsp:cNvSpPr/>
      </dsp:nvSpPr>
      <dsp:spPr>
        <a:xfrm>
          <a:off x="9339959" y="3045048"/>
          <a:ext cx="1191557" cy="567072"/>
        </a:xfrm>
        <a:custGeom>
          <a:avLst/>
          <a:gdLst/>
          <a:ahLst/>
          <a:cxnLst/>
          <a:rect l="0" t="0" r="0" b="0"/>
          <a:pathLst>
            <a:path>
              <a:moveTo>
                <a:pt x="0" y="0"/>
              </a:moveTo>
              <a:lnTo>
                <a:pt x="0" y="386443"/>
              </a:lnTo>
              <a:lnTo>
                <a:pt x="1191557" y="386443"/>
              </a:lnTo>
              <a:lnTo>
                <a:pt x="1191557" y="5670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C071C2-9EA9-C045-BBF8-555A2EC0C795}">
      <dsp:nvSpPr>
        <dsp:cNvPr id="0" name=""/>
        <dsp:cNvSpPr/>
      </dsp:nvSpPr>
      <dsp:spPr>
        <a:xfrm>
          <a:off x="8148402" y="3045048"/>
          <a:ext cx="1191557" cy="567072"/>
        </a:xfrm>
        <a:custGeom>
          <a:avLst/>
          <a:gdLst/>
          <a:ahLst/>
          <a:cxnLst/>
          <a:rect l="0" t="0" r="0" b="0"/>
          <a:pathLst>
            <a:path>
              <a:moveTo>
                <a:pt x="1191557" y="0"/>
              </a:moveTo>
              <a:lnTo>
                <a:pt x="1191557" y="386443"/>
              </a:lnTo>
              <a:lnTo>
                <a:pt x="0" y="386443"/>
              </a:lnTo>
              <a:lnTo>
                <a:pt x="0" y="5670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1E181C-A85D-564D-B303-300B8C8310B8}">
      <dsp:nvSpPr>
        <dsp:cNvPr id="0" name=""/>
        <dsp:cNvSpPr/>
      </dsp:nvSpPr>
      <dsp:spPr>
        <a:xfrm>
          <a:off x="6956845" y="1239839"/>
          <a:ext cx="2383114" cy="567072"/>
        </a:xfrm>
        <a:custGeom>
          <a:avLst/>
          <a:gdLst/>
          <a:ahLst/>
          <a:cxnLst/>
          <a:rect l="0" t="0" r="0" b="0"/>
          <a:pathLst>
            <a:path>
              <a:moveTo>
                <a:pt x="0" y="0"/>
              </a:moveTo>
              <a:lnTo>
                <a:pt x="0" y="386443"/>
              </a:lnTo>
              <a:lnTo>
                <a:pt x="2383114" y="386443"/>
              </a:lnTo>
              <a:lnTo>
                <a:pt x="2383114" y="567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99A995-6838-D44D-A801-F0A8205278BD}">
      <dsp:nvSpPr>
        <dsp:cNvPr id="0" name=""/>
        <dsp:cNvSpPr/>
      </dsp:nvSpPr>
      <dsp:spPr>
        <a:xfrm>
          <a:off x="4573730" y="3045048"/>
          <a:ext cx="1191557" cy="567072"/>
        </a:xfrm>
        <a:custGeom>
          <a:avLst/>
          <a:gdLst/>
          <a:ahLst/>
          <a:cxnLst/>
          <a:rect l="0" t="0" r="0" b="0"/>
          <a:pathLst>
            <a:path>
              <a:moveTo>
                <a:pt x="0" y="0"/>
              </a:moveTo>
              <a:lnTo>
                <a:pt x="0" y="386443"/>
              </a:lnTo>
              <a:lnTo>
                <a:pt x="1191557" y="386443"/>
              </a:lnTo>
              <a:lnTo>
                <a:pt x="1191557" y="5670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45239-45D8-8A45-BFC5-9BBB626B9D8A}">
      <dsp:nvSpPr>
        <dsp:cNvPr id="0" name=""/>
        <dsp:cNvSpPr/>
      </dsp:nvSpPr>
      <dsp:spPr>
        <a:xfrm>
          <a:off x="3382173" y="3045048"/>
          <a:ext cx="1191557" cy="567072"/>
        </a:xfrm>
        <a:custGeom>
          <a:avLst/>
          <a:gdLst/>
          <a:ahLst/>
          <a:cxnLst/>
          <a:rect l="0" t="0" r="0" b="0"/>
          <a:pathLst>
            <a:path>
              <a:moveTo>
                <a:pt x="1191557" y="0"/>
              </a:moveTo>
              <a:lnTo>
                <a:pt x="1191557" y="386443"/>
              </a:lnTo>
              <a:lnTo>
                <a:pt x="0" y="386443"/>
              </a:lnTo>
              <a:lnTo>
                <a:pt x="0" y="5670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5B805D-DDE7-BE44-AEEB-732F4D8DD0AF}">
      <dsp:nvSpPr>
        <dsp:cNvPr id="0" name=""/>
        <dsp:cNvSpPr/>
      </dsp:nvSpPr>
      <dsp:spPr>
        <a:xfrm>
          <a:off x="4573730" y="1239839"/>
          <a:ext cx="2383114" cy="567072"/>
        </a:xfrm>
        <a:custGeom>
          <a:avLst/>
          <a:gdLst/>
          <a:ahLst/>
          <a:cxnLst/>
          <a:rect l="0" t="0" r="0" b="0"/>
          <a:pathLst>
            <a:path>
              <a:moveTo>
                <a:pt x="2383114" y="0"/>
              </a:moveTo>
              <a:lnTo>
                <a:pt x="2383114" y="386443"/>
              </a:lnTo>
              <a:lnTo>
                <a:pt x="0" y="386443"/>
              </a:lnTo>
              <a:lnTo>
                <a:pt x="0" y="567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C0AC3-C8D5-D849-B282-D1AF27D2D902}">
      <dsp:nvSpPr>
        <dsp:cNvPr id="0" name=""/>
        <dsp:cNvSpPr/>
      </dsp:nvSpPr>
      <dsp:spPr>
        <a:xfrm>
          <a:off x="5981934" y="1702"/>
          <a:ext cx="1949820" cy="12381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DDB38-4C1C-E74B-9F46-2A5A2D0C334F}">
      <dsp:nvSpPr>
        <dsp:cNvPr id="0" name=""/>
        <dsp:cNvSpPr/>
      </dsp:nvSpPr>
      <dsp:spPr>
        <a:xfrm>
          <a:off x="6198581" y="207517"/>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Second Wave</a:t>
          </a:r>
        </a:p>
      </dsp:txBody>
      <dsp:txXfrm>
        <a:off x="6234845" y="243781"/>
        <a:ext cx="1877292" cy="1165608"/>
      </dsp:txXfrm>
    </dsp:sp>
    <dsp:sp modelId="{6E46C897-00D3-DA4B-B610-07C901B5BCCF}">
      <dsp:nvSpPr>
        <dsp:cNvPr id="0" name=""/>
        <dsp:cNvSpPr/>
      </dsp:nvSpPr>
      <dsp:spPr>
        <a:xfrm>
          <a:off x="3598820" y="1806912"/>
          <a:ext cx="1949820" cy="12381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12B83-1575-D84C-A7EA-BCA19523F186}">
      <dsp:nvSpPr>
        <dsp:cNvPr id="0" name=""/>
        <dsp:cNvSpPr/>
      </dsp:nvSpPr>
      <dsp:spPr>
        <a:xfrm>
          <a:off x="3815466" y="2012726"/>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Focus</a:t>
          </a:r>
        </a:p>
      </dsp:txBody>
      <dsp:txXfrm>
        <a:off x="3851730" y="2048990"/>
        <a:ext cx="1877292" cy="1165608"/>
      </dsp:txXfrm>
    </dsp:sp>
    <dsp:sp modelId="{212BAC75-4A9C-674C-B602-2E47E864F420}">
      <dsp:nvSpPr>
        <dsp:cNvPr id="0" name=""/>
        <dsp:cNvSpPr/>
      </dsp:nvSpPr>
      <dsp:spPr>
        <a:xfrm>
          <a:off x="2407262" y="3612121"/>
          <a:ext cx="1949820" cy="12381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A5C2E-A58E-1345-A938-0CE0CCC4C76E}">
      <dsp:nvSpPr>
        <dsp:cNvPr id="0" name=""/>
        <dsp:cNvSpPr/>
      </dsp:nvSpPr>
      <dsp:spPr>
        <a:xfrm>
          <a:off x="2623909" y="3817935"/>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Cognitive processes &amp; schemas</a:t>
          </a:r>
        </a:p>
      </dsp:txBody>
      <dsp:txXfrm>
        <a:off x="2660173" y="3854199"/>
        <a:ext cx="1877292" cy="1165608"/>
      </dsp:txXfrm>
    </dsp:sp>
    <dsp:sp modelId="{C999C15F-7152-CA47-BDCC-DFD9FAABD39B}">
      <dsp:nvSpPr>
        <dsp:cNvPr id="0" name=""/>
        <dsp:cNvSpPr/>
      </dsp:nvSpPr>
      <dsp:spPr>
        <a:xfrm>
          <a:off x="4790377" y="3612121"/>
          <a:ext cx="1949820" cy="12381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B59B2-C33F-E649-9FBB-BC12B09BF29A}">
      <dsp:nvSpPr>
        <dsp:cNvPr id="0" name=""/>
        <dsp:cNvSpPr/>
      </dsp:nvSpPr>
      <dsp:spPr>
        <a:xfrm>
          <a:off x="5007024" y="3817935"/>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Thought content</a:t>
          </a:r>
        </a:p>
      </dsp:txBody>
      <dsp:txXfrm>
        <a:off x="5043288" y="3854199"/>
        <a:ext cx="1877292" cy="1165608"/>
      </dsp:txXfrm>
    </dsp:sp>
    <dsp:sp modelId="{C99FC8B4-EDD1-914D-A3BC-D040CBA3BD80}">
      <dsp:nvSpPr>
        <dsp:cNvPr id="0" name=""/>
        <dsp:cNvSpPr/>
      </dsp:nvSpPr>
      <dsp:spPr>
        <a:xfrm>
          <a:off x="8365049" y="1806912"/>
          <a:ext cx="1949820" cy="12381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A119E-B4DB-E84D-B675-6BF56F2FEF47}">
      <dsp:nvSpPr>
        <dsp:cNvPr id="0" name=""/>
        <dsp:cNvSpPr/>
      </dsp:nvSpPr>
      <dsp:spPr>
        <a:xfrm>
          <a:off x="8581695" y="2012726"/>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Modalities/Strategies</a:t>
          </a:r>
        </a:p>
      </dsp:txBody>
      <dsp:txXfrm>
        <a:off x="8617959" y="2048990"/>
        <a:ext cx="1877292" cy="1165608"/>
      </dsp:txXfrm>
    </dsp:sp>
    <dsp:sp modelId="{06BCF22A-1611-7F4B-BBA0-E1D74AF8195A}">
      <dsp:nvSpPr>
        <dsp:cNvPr id="0" name=""/>
        <dsp:cNvSpPr/>
      </dsp:nvSpPr>
      <dsp:spPr>
        <a:xfrm>
          <a:off x="7173491" y="3612121"/>
          <a:ext cx="1949820" cy="12381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50911-63CC-3E4D-B443-AC3ABAC05369}">
      <dsp:nvSpPr>
        <dsp:cNvPr id="0" name=""/>
        <dsp:cNvSpPr/>
      </dsp:nvSpPr>
      <dsp:spPr>
        <a:xfrm>
          <a:off x="7390138" y="3817935"/>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Rational Emotive Therapy</a:t>
          </a:r>
        </a:p>
      </dsp:txBody>
      <dsp:txXfrm>
        <a:off x="7426402" y="3854199"/>
        <a:ext cx="1877292" cy="1165608"/>
      </dsp:txXfrm>
    </dsp:sp>
    <dsp:sp modelId="{C1ABD8E5-7C9C-BA48-BE6B-3FE73AB42B3D}">
      <dsp:nvSpPr>
        <dsp:cNvPr id="0" name=""/>
        <dsp:cNvSpPr/>
      </dsp:nvSpPr>
      <dsp:spPr>
        <a:xfrm>
          <a:off x="9556606" y="3612121"/>
          <a:ext cx="1949820" cy="12381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FBAA2-4BC5-DD47-AD75-AFD1B9842295}">
      <dsp:nvSpPr>
        <dsp:cNvPr id="0" name=""/>
        <dsp:cNvSpPr/>
      </dsp:nvSpPr>
      <dsp:spPr>
        <a:xfrm>
          <a:off x="9773253" y="3817935"/>
          <a:ext cx="1949820" cy="123813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Cognitive</a:t>
          </a:r>
          <a:r>
            <a:rPr lang="en-US" sz="2400" kern="1200" baseline="0" dirty="0"/>
            <a:t> Therapy </a:t>
          </a:r>
          <a:endParaRPr lang="en-US" sz="2400" kern="1200" dirty="0"/>
        </a:p>
      </dsp:txBody>
      <dsp:txXfrm>
        <a:off x="9809517" y="3854199"/>
        <a:ext cx="1877292" cy="1165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9CE94-0890-6A4E-85F2-590FB736F4CB}">
      <dsp:nvSpPr>
        <dsp:cNvPr id="0" name=""/>
        <dsp:cNvSpPr/>
      </dsp:nvSpPr>
      <dsp:spPr>
        <a:xfrm rot="16200000">
          <a:off x="2050155" y="175695"/>
          <a:ext cx="1624290" cy="2205258"/>
        </a:xfrm>
        <a:prstGeom prst="downArrow">
          <a:avLst>
            <a:gd name="adj1" fmla="val 50000"/>
            <a:gd name="adj2" fmla="val 35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First Wave</a:t>
          </a:r>
        </a:p>
      </dsp:txBody>
      <dsp:txXfrm rot="5400000">
        <a:off x="1759671" y="872251"/>
        <a:ext cx="1921007" cy="812145"/>
      </dsp:txXfrm>
    </dsp:sp>
    <dsp:sp modelId="{D2167156-9EF1-564C-9217-1A1B557F895E}">
      <dsp:nvSpPr>
        <dsp:cNvPr id="0" name=""/>
        <dsp:cNvSpPr/>
      </dsp:nvSpPr>
      <dsp:spPr>
        <a:xfrm rot="5400000">
          <a:off x="6226899" y="209737"/>
          <a:ext cx="1759006" cy="2125724"/>
        </a:xfrm>
        <a:prstGeom prst="downArrow">
          <a:avLst>
            <a:gd name="adj1" fmla="val 50000"/>
            <a:gd name="adj2" fmla="val 35000"/>
          </a:avLst>
        </a:prstGeom>
        <a:solidFill>
          <a:schemeClr val="accent4">
            <a:hueOff val="1465038"/>
            <a:satOff val="-5154"/>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Second Wave</a:t>
          </a:r>
        </a:p>
      </dsp:txBody>
      <dsp:txXfrm rot="-5400000">
        <a:off x="6351367" y="832848"/>
        <a:ext cx="1817898" cy="879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A5E4D-5343-2F4E-B4B2-B6EDD089C133}">
      <dsp:nvSpPr>
        <dsp:cNvPr id="0" name=""/>
        <dsp:cNvSpPr/>
      </dsp:nvSpPr>
      <dsp:spPr>
        <a:xfrm rot="16200000">
          <a:off x="825918" y="807686"/>
          <a:ext cx="1662550" cy="2408561"/>
        </a:xfrm>
        <a:prstGeom prst="upArrow">
          <a:avLst>
            <a:gd name="adj1" fmla="val 50000"/>
            <a:gd name="adj2" fmla="val 35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First Wave</a:t>
          </a:r>
        </a:p>
      </dsp:txBody>
      <dsp:txXfrm rot="5400000">
        <a:off x="743859" y="1596329"/>
        <a:ext cx="2117615" cy="831275"/>
      </dsp:txXfrm>
    </dsp:sp>
    <dsp:sp modelId="{0EFDF5F0-DE13-CE43-9B47-137BB4510EFD}">
      <dsp:nvSpPr>
        <dsp:cNvPr id="0" name=""/>
        <dsp:cNvSpPr/>
      </dsp:nvSpPr>
      <dsp:spPr>
        <a:xfrm rot="5400000">
          <a:off x="5619870" y="728814"/>
          <a:ext cx="1594923" cy="2394669"/>
        </a:xfrm>
        <a:prstGeom prst="upArrow">
          <a:avLst>
            <a:gd name="adj1" fmla="val 50000"/>
            <a:gd name="adj2" fmla="val 35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Second Wave</a:t>
          </a:r>
        </a:p>
      </dsp:txBody>
      <dsp:txXfrm rot="-5400000">
        <a:off x="5219997" y="1527418"/>
        <a:ext cx="2115557" cy="797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49ED3-3972-B643-814C-0542B3C5FEF6}">
      <dsp:nvSpPr>
        <dsp:cNvPr id="0" name=""/>
        <dsp:cNvSpPr/>
      </dsp:nvSpPr>
      <dsp:spPr>
        <a:xfrm>
          <a:off x="2381" y="1514739"/>
          <a:ext cx="2389187" cy="238918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5400" rIns="131485"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Component analyses</a:t>
          </a:r>
        </a:p>
      </dsp:txBody>
      <dsp:txXfrm>
        <a:off x="352269" y="1864627"/>
        <a:ext cx="1689411" cy="1689411"/>
      </dsp:txXfrm>
    </dsp:sp>
    <dsp:sp modelId="{A0CDD210-DF6C-7F48-B707-534EA93969A8}">
      <dsp:nvSpPr>
        <dsp:cNvPr id="0" name=""/>
        <dsp:cNvSpPr/>
      </dsp:nvSpPr>
      <dsp:spPr>
        <a:xfrm>
          <a:off x="1913731" y="1514739"/>
          <a:ext cx="2389187" cy="2389187"/>
        </a:xfrm>
        <a:prstGeom prst="ellipse">
          <a:avLst/>
        </a:prstGeom>
        <a:gradFill rotWithShape="0">
          <a:gsLst>
            <a:gs pos="0">
              <a:schemeClr val="accent4">
                <a:alpha val="50000"/>
                <a:hueOff val="488346"/>
                <a:satOff val="-1718"/>
                <a:lumOff val="588"/>
                <a:alphaOff val="0"/>
                <a:satMod val="103000"/>
                <a:lumMod val="102000"/>
                <a:tint val="94000"/>
              </a:schemeClr>
            </a:gs>
            <a:gs pos="50000">
              <a:schemeClr val="accent4">
                <a:alpha val="50000"/>
                <a:hueOff val="488346"/>
                <a:satOff val="-1718"/>
                <a:lumOff val="588"/>
                <a:alphaOff val="0"/>
                <a:satMod val="110000"/>
                <a:lumMod val="100000"/>
                <a:shade val="100000"/>
              </a:schemeClr>
            </a:gs>
            <a:gs pos="100000">
              <a:schemeClr val="accent4">
                <a:alpha val="50000"/>
                <a:hueOff val="488346"/>
                <a:satOff val="-1718"/>
                <a:lumOff val="58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5400" rIns="131485"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Therapy outcome</a:t>
          </a:r>
        </a:p>
      </dsp:txBody>
      <dsp:txXfrm>
        <a:off x="2263619" y="1864627"/>
        <a:ext cx="1689411" cy="1689411"/>
      </dsp:txXfrm>
    </dsp:sp>
    <dsp:sp modelId="{5F8DF1E9-2828-0F43-9464-9D3BD0A86F42}">
      <dsp:nvSpPr>
        <dsp:cNvPr id="0" name=""/>
        <dsp:cNvSpPr/>
      </dsp:nvSpPr>
      <dsp:spPr>
        <a:xfrm>
          <a:off x="3825081" y="1514739"/>
          <a:ext cx="2389187" cy="2389187"/>
        </a:xfrm>
        <a:prstGeom prst="ellipse">
          <a:avLst/>
        </a:prstGeom>
        <a:gradFill rotWithShape="0">
          <a:gsLst>
            <a:gs pos="0">
              <a:schemeClr val="accent4">
                <a:alpha val="50000"/>
                <a:hueOff val="976692"/>
                <a:satOff val="-3436"/>
                <a:lumOff val="1177"/>
                <a:alphaOff val="0"/>
                <a:satMod val="103000"/>
                <a:lumMod val="102000"/>
                <a:tint val="94000"/>
              </a:schemeClr>
            </a:gs>
            <a:gs pos="50000">
              <a:schemeClr val="accent4">
                <a:alpha val="50000"/>
                <a:hueOff val="976692"/>
                <a:satOff val="-3436"/>
                <a:lumOff val="1177"/>
                <a:alphaOff val="0"/>
                <a:satMod val="110000"/>
                <a:lumMod val="100000"/>
                <a:shade val="100000"/>
              </a:schemeClr>
            </a:gs>
            <a:gs pos="100000">
              <a:schemeClr val="accent4">
                <a:alpha val="50000"/>
                <a:hueOff val="976692"/>
                <a:satOff val="-3436"/>
                <a:lumOff val="117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5400" rIns="131485"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Too mechanistic  </a:t>
          </a:r>
        </a:p>
      </dsp:txBody>
      <dsp:txXfrm>
        <a:off x="4174969" y="1864627"/>
        <a:ext cx="1689411" cy="1689411"/>
      </dsp:txXfrm>
    </dsp:sp>
    <dsp:sp modelId="{D6B9CC04-F211-0F47-9688-7B769B762FEA}">
      <dsp:nvSpPr>
        <dsp:cNvPr id="0" name=""/>
        <dsp:cNvSpPr/>
      </dsp:nvSpPr>
      <dsp:spPr>
        <a:xfrm>
          <a:off x="5736431" y="1514739"/>
          <a:ext cx="2389187" cy="2389187"/>
        </a:xfrm>
        <a:prstGeom prst="ellipse">
          <a:avLst/>
        </a:prstGeom>
        <a:gradFill rotWithShape="0">
          <a:gsLst>
            <a:gs pos="0">
              <a:schemeClr val="accent4">
                <a:alpha val="50000"/>
                <a:hueOff val="1465038"/>
                <a:satOff val="-5154"/>
                <a:lumOff val="1765"/>
                <a:alphaOff val="0"/>
                <a:satMod val="103000"/>
                <a:lumMod val="102000"/>
                <a:tint val="94000"/>
              </a:schemeClr>
            </a:gs>
            <a:gs pos="50000">
              <a:schemeClr val="accent4">
                <a:alpha val="50000"/>
                <a:hueOff val="1465038"/>
                <a:satOff val="-5154"/>
                <a:lumOff val="1765"/>
                <a:alphaOff val="0"/>
                <a:satMod val="110000"/>
                <a:lumMod val="100000"/>
                <a:shade val="100000"/>
              </a:schemeClr>
            </a:gs>
            <a:gs pos="100000">
              <a:schemeClr val="accent4">
                <a:alpha val="50000"/>
                <a:hueOff val="1465038"/>
                <a:satOff val="-5154"/>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1485" tIns="25400" rIns="131485"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Less federal</a:t>
          </a:r>
          <a:r>
            <a:rPr lang="en-US" sz="2000" b="1" kern="1200" baseline="0" dirty="0"/>
            <a:t> Funding</a:t>
          </a:r>
          <a:endParaRPr lang="en-US" sz="2000" b="1" kern="1200" dirty="0"/>
        </a:p>
      </dsp:txBody>
      <dsp:txXfrm>
        <a:off x="6086319" y="1864627"/>
        <a:ext cx="1689411" cy="1689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4407E-1F2C-6C4D-BFA6-D16AF21B6F03}">
      <dsp:nvSpPr>
        <dsp:cNvPr id="0" name=""/>
        <dsp:cNvSpPr/>
      </dsp:nvSpPr>
      <dsp:spPr>
        <a:xfrm>
          <a:off x="2411" y="243308"/>
          <a:ext cx="2420039" cy="2420039"/>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3183" tIns="22860" rIns="133183"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No additive benefit compared to behavior therapy </a:t>
          </a:r>
        </a:p>
      </dsp:txBody>
      <dsp:txXfrm>
        <a:off x="356818" y="597715"/>
        <a:ext cx="1711225" cy="1711225"/>
      </dsp:txXfrm>
    </dsp:sp>
    <dsp:sp modelId="{A6ED7E6A-6E69-3B42-850E-01741087EF9E}">
      <dsp:nvSpPr>
        <dsp:cNvPr id="0" name=""/>
        <dsp:cNvSpPr/>
      </dsp:nvSpPr>
      <dsp:spPr>
        <a:xfrm>
          <a:off x="1926773" y="266613"/>
          <a:ext cx="2420039" cy="2420039"/>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3183" tIns="22860" rIns="133183"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Change occurred before cognitive interventions </a:t>
          </a:r>
        </a:p>
      </dsp:txBody>
      <dsp:txXfrm>
        <a:off x="2281180" y="621020"/>
        <a:ext cx="1711225" cy="1711225"/>
      </dsp:txXfrm>
    </dsp:sp>
    <dsp:sp modelId="{1ECB4EEC-6C5F-524D-8950-74B78FC0297B}">
      <dsp:nvSpPr>
        <dsp:cNvPr id="0" name=""/>
        <dsp:cNvSpPr/>
      </dsp:nvSpPr>
      <dsp:spPr>
        <a:xfrm>
          <a:off x="3874474" y="274745"/>
          <a:ext cx="2420039" cy="2420039"/>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3183" tIns="22860" rIns="133183"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t>Context/</a:t>
          </a:r>
        </a:p>
        <a:p>
          <a:pPr marL="0" lvl="0" indent="0" algn="ctr" defTabSz="800100">
            <a:lnSpc>
              <a:spcPct val="100000"/>
            </a:lnSpc>
            <a:spcBef>
              <a:spcPct val="0"/>
            </a:spcBef>
            <a:spcAft>
              <a:spcPct val="35000"/>
            </a:spcAft>
            <a:buNone/>
          </a:pPr>
          <a:r>
            <a:rPr lang="en-US" sz="1800" b="1" kern="1200" dirty="0"/>
            <a:t>function </a:t>
          </a:r>
        </a:p>
        <a:p>
          <a:pPr marL="0" lvl="0" indent="0" algn="ctr" defTabSz="800100">
            <a:lnSpc>
              <a:spcPct val="100000"/>
            </a:lnSpc>
            <a:spcBef>
              <a:spcPct val="0"/>
            </a:spcBef>
            <a:spcAft>
              <a:spcPct val="35000"/>
            </a:spcAft>
            <a:buNone/>
          </a:pPr>
          <a:r>
            <a:rPr lang="en-US" sz="1800" b="1" kern="1200" dirty="0"/>
            <a:t>vs.</a:t>
          </a:r>
        </a:p>
        <a:p>
          <a:pPr marL="0" lvl="0" indent="0" algn="ctr" defTabSz="800100">
            <a:lnSpc>
              <a:spcPct val="100000"/>
            </a:lnSpc>
            <a:spcBef>
              <a:spcPct val="0"/>
            </a:spcBef>
            <a:spcAft>
              <a:spcPct val="35000"/>
            </a:spcAft>
            <a:buNone/>
          </a:pPr>
          <a:r>
            <a:rPr lang="en-US" sz="1800" b="1" kern="1200" dirty="0"/>
            <a:t>Form/content</a:t>
          </a:r>
        </a:p>
      </dsp:txBody>
      <dsp:txXfrm>
        <a:off x="4228881" y="629152"/>
        <a:ext cx="1711225" cy="1711225"/>
      </dsp:txXfrm>
    </dsp:sp>
    <dsp:sp modelId="{68EFCDEE-FFCD-6C49-A523-9111AD77EC48}">
      <dsp:nvSpPr>
        <dsp:cNvPr id="0" name=""/>
        <dsp:cNvSpPr/>
      </dsp:nvSpPr>
      <dsp:spPr>
        <a:xfrm>
          <a:off x="5810505" y="293669"/>
          <a:ext cx="2420039" cy="2420039"/>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3183" tIns="22860" rIns="133183"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Second wave behavior therapies stagnated/too targeted</a:t>
          </a:r>
        </a:p>
      </dsp:txBody>
      <dsp:txXfrm>
        <a:off x="6164912" y="648076"/>
        <a:ext cx="1711225" cy="1711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9CE94-0890-6A4E-85F2-590FB736F4CB}">
      <dsp:nvSpPr>
        <dsp:cNvPr id="0" name=""/>
        <dsp:cNvSpPr/>
      </dsp:nvSpPr>
      <dsp:spPr>
        <a:xfrm rot="16200000">
          <a:off x="2050137" y="147099"/>
          <a:ext cx="1624290" cy="2205258"/>
        </a:xfrm>
        <a:prstGeom prst="downArrow">
          <a:avLst>
            <a:gd name="adj1" fmla="val 50000"/>
            <a:gd name="adj2" fmla="val 35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Second Wave</a:t>
          </a:r>
        </a:p>
      </dsp:txBody>
      <dsp:txXfrm rot="5400000">
        <a:off x="1759653" y="843655"/>
        <a:ext cx="1921007" cy="812145"/>
      </dsp:txXfrm>
    </dsp:sp>
    <dsp:sp modelId="{D2167156-9EF1-564C-9217-1A1B557F895E}">
      <dsp:nvSpPr>
        <dsp:cNvPr id="0" name=""/>
        <dsp:cNvSpPr/>
      </dsp:nvSpPr>
      <dsp:spPr>
        <a:xfrm rot="5400000">
          <a:off x="6484089" y="166957"/>
          <a:ext cx="1759006" cy="2125724"/>
        </a:xfrm>
        <a:prstGeom prst="downArrow">
          <a:avLst>
            <a:gd name="adj1" fmla="val 50000"/>
            <a:gd name="adj2" fmla="val 35000"/>
          </a:avLst>
        </a:prstGeom>
        <a:solidFill>
          <a:schemeClr val="accent4">
            <a:hueOff val="1465038"/>
            <a:satOff val="-5154"/>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Third Wave</a:t>
          </a:r>
        </a:p>
      </dsp:txBody>
      <dsp:txXfrm rot="-5400000">
        <a:off x="6608557" y="790068"/>
        <a:ext cx="1817898" cy="879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A5E4D-5343-2F4E-B4B2-B6EDD089C133}">
      <dsp:nvSpPr>
        <dsp:cNvPr id="0" name=""/>
        <dsp:cNvSpPr/>
      </dsp:nvSpPr>
      <dsp:spPr>
        <a:xfrm rot="16200000">
          <a:off x="830770" y="907666"/>
          <a:ext cx="1643126" cy="2408561"/>
        </a:xfrm>
        <a:prstGeom prst="upArrow">
          <a:avLst>
            <a:gd name="adj1" fmla="val 50000"/>
            <a:gd name="adj2" fmla="val 35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Second Wave</a:t>
          </a:r>
        </a:p>
      </dsp:txBody>
      <dsp:txXfrm rot="5400000">
        <a:off x="735600" y="1701164"/>
        <a:ext cx="2121014" cy="821563"/>
      </dsp:txXfrm>
    </dsp:sp>
    <dsp:sp modelId="{0EFDF5F0-DE13-CE43-9B47-137BB4510EFD}">
      <dsp:nvSpPr>
        <dsp:cNvPr id="0" name=""/>
        <dsp:cNvSpPr/>
      </dsp:nvSpPr>
      <dsp:spPr>
        <a:xfrm rot="5400000">
          <a:off x="5735302" y="843136"/>
          <a:ext cx="1594923" cy="2394669"/>
        </a:xfrm>
        <a:prstGeom prst="upArrow">
          <a:avLst>
            <a:gd name="adj1" fmla="val 50000"/>
            <a:gd name="adj2" fmla="val 35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Third Wave</a:t>
          </a:r>
        </a:p>
      </dsp:txBody>
      <dsp:txXfrm rot="-5400000">
        <a:off x="5335429" y="1641740"/>
        <a:ext cx="2115557" cy="797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3E997-9019-B143-8CAA-B711656BBF91}">
      <dsp:nvSpPr>
        <dsp:cNvPr id="0" name=""/>
        <dsp:cNvSpPr/>
      </dsp:nvSpPr>
      <dsp:spPr>
        <a:xfrm>
          <a:off x="627" y="481848"/>
          <a:ext cx="2446096" cy="146765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Shift thinking from </a:t>
          </a:r>
        </a:p>
        <a:p>
          <a:pPr marL="0" lvl="0" indent="0" algn="ctr" defTabSz="844550">
            <a:lnSpc>
              <a:spcPct val="90000"/>
            </a:lnSpc>
            <a:spcBef>
              <a:spcPct val="0"/>
            </a:spcBef>
            <a:spcAft>
              <a:spcPct val="35000"/>
            </a:spcAft>
            <a:buNone/>
          </a:pPr>
          <a:r>
            <a:rPr lang="en-US" sz="1900" kern="1200" dirty="0"/>
            <a:t>“Either or” </a:t>
          </a:r>
        </a:p>
        <a:p>
          <a:pPr marL="0" lvl="0" indent="0" algn="ctr" defTabSz="844550">
            <a:lnSpc>
              <a:spcPct val="90000"/>
            </a:lnSpc>
            <a:spcBef>
              <a:spcPct val="0"/>
            </a:spcBef>
            <a:spcAft>
              <a:spcPct val="35000"/>
            </a:spcAft>
            <a:buNone/>
          </a:pPr>
          <a:r>
            <a:rPr lang="en-US" sz="1900" kern="1200" dirty="0"/>
            <a:t>to</a:t>
          </a:r>
        </a:p>
        <a:p>
          <a:pPr marL="0" lvl="0" indent="0" algn="ctr" defTabSz="844550">
            <a:lnSpc>
              <a:spcPct val="90000"/>
            </a:lnSpc>
            <a:spcBef>
              <a:spcPct val="0"/>
            </a:spcBef>
            <a:spcAft>
              <a:spcPct val="35000"/>
            </a:spcAft>
            <a:buNone/>
          </a:pPr>
          <a:r>
            <a:rPr lang="en-US" sz="1900" kern="1200" dirty="0"/>
            <a:t>“both and” </a:t>
          </a:r>
        </a:p>
      </dsp:txBody>
      <dsp:txXfrm>
        <a:off x="627" y="481848"/>
        <a:ext cx="2446096" cy="1467657"/>
      </dsp:txXfrm>
    </dsp:sp>
    <dsp:sp modelId="{DC4154D4-809B-2C47-9DFC-3FD4E1381B7F}">
      <dsp:nvSpPr>
        <dsp:cNvPr id="0" name=""/>
        <dsp:cNvSpPr/>
      </dsp:nvSpPr>
      <dsp:spPr>
        <a:xfrm>
          <a:off x="2691333" y="481848"/>
          <a:ext cx="2446096" cy="1467657"/>
        </a:xfrm>
        <a:prstGeom prst="rect">
          <a:avLst/>
        </a:prstGeom>
        <a:gradFill rotWithShape="0">
          <a:gsLst>
            <a:gs pos="0">
              <a:schemeClr val="accent4">
                <a:hueOff val="488346"/>
                <a:satOff val="-1718"/>
                <a:lumOff val="588"/>
                <a:alphaOff val="0"/>
                <a:satMod val="103000"/>
                <a:lumMod val="102000"/>
                <a:tint val="94000"/>
              </a:schemeClr>
            </a:gs>
            <a:gs pos="50000">
              <a:schemeClr val="accent4">
                <a:hueOff val="488346"/>
                <a:satOff val="-1718"/>
                <a:lumOff val="588"/>
                <a:alphaOff val="0"/>
                <a:satMod val="110000"/>
                <a:lumMod val="100000"/>
                <a:shade val="100000"/>
              </a:schemeClr>
            </a:gs>
            <a:gs pos="100000">
              <a:schemeClr val="accent4">
                <a:hueOff val="488346"/>
                <a:satOff val="-1718"/>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Validate primary </a:t>
          </a:r>
        </a:p>
        <a:p>
          <a:pPr marL="0" lvl="0" indent="0" algn="ctr" defTabSz="844550">
            <a:lnSpc>
              <a:spcPct val="90000"/>
            </a:lnSpc>
            <a:spcBef>
              <a:spcPct val="0"/>
            </a:spcBef>
            <a:spcAft>
              <a:spcPct val="35000"/>
            </a:spcAft>
            <a:buNone/>
          </a:pPr>
          <a:r>
            <a:rPr lang="en-US" sz="1900" kern="1200" dirty="0"/>
            <a:t>vs</a:t>
          </a:r>
        </a:p>
        <a:p>
          <a:pPr marL="0" lvl="0" indent="0" algn="ctr" defTabSz="844550">
            <a:lnSpc>
              <a:spcPct val="90000"/>
            </a:lnSpc>
            <a:spcBef>
              <a:spcPct val="0"/>
            </a:spcBef>
            <a:spcAft>
              <a:spcPct val="35000"/>
            </a:spcAft>
            <a:buNone/>
          </a:pPr>
          <a:r>
            <a:rPr lang="en-US" sz="1900" kern="1200" dirty="0"/>
            <a:t> secondary emotions</a:t>
          </a:r>
        </a:p>
      </dsp:txBody>
      <dsp:txXfrm>
        <a:off x="2691333" y="481848"/>
        <a:ext cx="2446096" cy="1467657"/>
      </dsp:txXfrm>
    </dsp:sp>
    <dsp:sp modelId="{90BBD1EC-8E65-3544-87AE-A89579F30CE6}">
      <dsp:nvSpPr>
        <dsp:cNvPr id="0" name=""/>
        <dsp:cNvSpPr/>
      </dsp:nvSpPr>
      <dsp:spPr>
        <a:xfrm>
          <a:off x="627" y="2194116"/>
          <a:ext cx="2446096" cy="1467657"/>
        </a:xfrm>
        <a:prstGeom prst="rect">
          <a:avLst/>
        </a:prstGeom>
        <a:gradFill rotWithShape="0">
          <a:gsLst>
            <a:gs pos="0">
              <a:schemeClr val="accent4">
                <a:hueOff val="976692"/>
                <a:satOff val="-3436"/>
                <a:lumOff val="1177"/>
                <a:alphaOff val="0"/>
                <a:satMod val="103000"/>
                <a:lumMod val="102000"/>
                <a:tint val="94000"/>
              </a:schemeClr>
            </a:gs>
            <a:gs pos="50000">
              <a:schemeClr val="accent4">
                <a:hueOff val="976692"/>
                <a:satOff val="-3436"/>
                <a:lumOff val="1177"/>
                <a:alphaOff val="0"/>
                <a:satMod val="110000"/>
                <a:lumMod val="100000"/>
                <a:shade val="100000"/>
              </a:schemeClr>
            </a:gs>
            <a:gs pos="100000">
              <a:schemeClr val="accent4">
                <a:hueOff val="976692"/>
                <a:satOff val="-343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Metaphors to promote flexible thinking</a:t>
          </a:r>
        </a:p>
      </dsp:txBody>
      <dsp:txXfrm>
        <a:off x="627" y="2194116"/>
        <a:ext cx="2446096" cy="1467657"/>
      </dsp:txXfrm>
    </dsp:sp>
    <dsp:sp modelId="{68F6E2EA-4158-CB42-A9C2-EE081D2B34A3}">
      <dsp:nvSpPr>
        <dsp:cNvPr id="0" name=""/>
        <dsp:cNvSpPr/>
      </dsp:nvSpPr>
      <dsp:spPr>
        <a:xfrm>
          <a:off x="2691333" y="2194116"/>
          <a:ext cx="2446096" cy="1467657"/>
        </a:xfrm>
        <a:prstGeom prst="rect">
          <a:avLst/>
        </a:prstGeom>
        <a:gradFill rotWithShape="0">
          <a:gsLst>
            <a:gs pos="0">
              <a:schemeClr val="accent4">
                <a:hueOff val="1465038"/>
                <a:satOff val="-5154"/>
                <a:lumOff val="1765"/>
                <a:alphaOff val="0"/>
                <a:satMod val="103000"/>
                <a:lumMod val="102000"/>
                <a:tint val="94000"/>
              </a:schemeClr>
            </a:gs>
            <a:gs pos="50000">
              <a:schemeClr val="accent4">
                <a:hueOff val="1465038"/>
                <a:satOff val="-5154"/>
                <a:lumOff val="1765"/>
                <a:alphaOff val="0"/>
                <a:satMod val="110000"/>
                <a:lumMod val="100000"/>
                <a:shade val="100000"/>
              </a:schemeClr>
            </a:gs>
            <a:gs pos="100000">
              <a:schemeClr val="accent4">
                <a:hueOff val="1465038"/>
                <a:satOff val="-5154"/>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Problems afford opportunities too</a:t>
          </a:r>
        </a:p>
      </dsp:txBody>
      <dsp:txXfrm>
        <a:off x="2691333" y="2194116"/>
        <a:ext cx="2446096" cy="14676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DA7DA-ECEA-BD40-AFC6-B019DA6BFC51}" type="datetimeFigureOut">
              <a:rPr lang="en-US" smtClean="0"/>
              <a:t>10/16/20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C3ACA-D7C3-C246-A05A-CC2F79833F62}" type="slidenum">
              <a:rPr lang="en-US" smtClean="0"/>
              <a:t>‹#›</a:t>
            </a:fld>
            <a:endParaRPr lang="en-US"/>
          </a:p>
        </p:txBody>
      </p:sp>
    </p:spTree>
    <p:extLst>
      <p:ext uri="{BB962C8B-B14F-4D97-AF65-F5344CB8AC3E}">
        <p14:creationId xmlns:p14="http://schemas.microsoft.com/office/powerpoint/2010/main" val="325548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a:t>
            </a:fld>
            <a:endParaRPr lang="en-US"/>
          </a:p>
        </p:txBody>
      </p:sp>
    </p:spTree>
    <p:extLst>
      <p:ext uri="{BB962C8B-B14F-4D97-AF65-F5344CB8AC3E}">
        <p14:creationId xmlns:p14="http://schemas.microsoft.com/office/powerpoint/2010/main" val="201611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10</a:t>
            </a:fld>
            <a:endParaRPr lang="en-US"/>
          </a:p>
        </p:txBody>
      </p:sp>
    </p:spTree>
    <p:extLst>
      <p:ext uri="{BB962C8B-B14F-4D97-AF65-F5344CB8AC3E}">
        <p14:creationId xmlns:p14="http://schemas.microsoft.com/office/powerpoint/2010/main" val="220520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Dialectical thinking</a:t>
            </a:r>
            <a:r>
              <a:rPr lang="en-US" sz="1200" b="0" i="0" u="none" strike="noStrike" kern="1200" dirty="0">
                <a:solidFill>
                  <a:schemeClr val="tx1"/>
                </a:solidFill>
                <a:effectLst/>
                <a:latin typeface="+mn-lt"/>
                <a:ea typeface="+mn-ea"/>
                <a:cs typeface="+mn-cs"/>
              </a:rPr>
              <a:t> refers to the ability to view issues from multiple perspectives and to arrive at the most economical and reasonable reconciliation of seemingly contradictory information and postures.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Given the teachers background/teaching experience, tolerance for disruption, and other contexts, they are doing the best that they 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same time the teacher may wish they had more resources or that they they didn’t get so frustrated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this is the </a:t>
            </a:r>
            <a:r>
              <a:rPr lang="en-US" dirty="0" err="1"/>
              <a:t>dialectial</a:t>
            </a:r>
            <a:r>
              <a:rPr lang="en-US" dirty="0"/>
              <a:t> piece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don’t want to focus too much on either statement, but equally attend to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Validate client responses, at the same time discuss context, opposing views to help them consider dysfunction and need for change</a:t>
            </a:r>
          </a:p>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13</a:t>
            </a:fld>
            <a:endParaRPr lang="en-US"/>
          </a:p>
        </p:txBody>
      </p:sp>
    </p:spTree>
    <p:extLst>
      <p:ext uri="{BB962C8B-B14F-4D97-AF65-F5344CB8AC3E}">
        <p14:creationId xmlns:p14="http://schemas.microsoft.com/office/powerpoint/2010/main" val="269286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MBCT overview and techniques</a:t>
            </a:r>
          </a:p>
        </p:txBody>
      </p:sp>
      <p:sp>
        <p:nvSpPr>
          <p:cNvPr id="4" name="Slide Number Placeholder 3"/>
          <p:cNvSpPr>
            <a:spLocks noGrp="1"/>
          </p:cNvSpPr>
          <p:nvPr>
            <p:ph type="sldNum" sz="quarter" idx="5"/>
          </p:nvPr>
        </p:nvSpPr>
        <p:spPr/>
        <p:txBody>
          <a:bodyPr/>
          <a:lstStyle/>
          <a:p>
            <a:fld id="{B74C3ACA-D7C3-C246-A05A-CC2F79833F62}" type="slidenum">
              <a:rPr lang="en-US" smtClean="0"/>
              <a:t>14</a:t>
            </a:fld>
            <a:endParaRPr lang="en-US"/>
          </a:p>
        </p:txBody>
      </p:sp>
    </p:spTree>
    <p:extLst>
      <p:ext uri="{BB962C8B-B14F-4D97-AF65-F5344CB8AC3E}">
        <p14:creationId xmlns:p14="http://schemas.microsoft.com/office/powerpoint/2010/main" val="276008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Descriptions of each process</a:t>
            </a:r>
          </a:p>
        </p:txBody>
      </p:sp>
      <p:sp>
        <p:nvSpPr>
          <p:cNvPr id="4" name="Slide Number Placeholder 3"/>
          <p:cNvSpPr>
            <a:spLocks noGrp="1"/>
          </p:cNvSpPr>
          <p:nvPr>
            <p:ph type="sldNum" sz="quarter" idx="5"/>
          </p:nvPr>
        </p:nvSpPr>
        <p:spPr/>
        <p:txBody>
          <a:bodyPr/>
          <a:lstStyle/>
          <a:p>
            <a:fld id="{B74C3ACA-D7C3-C246-A05A-CC2F79833F62}" type="slidenum">
              <a:rPr lang="en-US" smtClean="0"/>
              <a:t>15</a:t>
            </a:fld>
            <a:endParaRPr lang="en-US"/>
          </a:p>
        </p:txBody>
      </p:sp>
    </p:spTree>
    <p:extLst>
      <p:ext uri="{BB962C8B-B14F-4D97-AF65-F5344CB8AC3E}">
        <p14:creationId xmlns:p14="http://schemas.microsoft.com/office/powerpoint/2010/main" val="107517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say ‘you wont use these words when talking with clients. You would use diff words with clients”</a:t>
            </a:r>
          </a:p>
        </p:txBody>
      </p:sp>
      <p:sp>
        <p:nvSpPr>
          <p:cNvPr id="4" name="Slide Number Placeholder 3"/>
          <p:cNvSpPr>
            <a:spLocks noGrp="1"/>
          </p:cNvSpPr>
          <p:nvPr>
            <p:ph type="sldNum" sz="quarter" idx="5"/>
          </p:nvPr>
        </p:nvSpPr>
        <p:spPr/>
        <p:txBody>
          <a:bodyPr/>
          <a:lstStyle/>
          <a:p>
            <a:fld id="{B74C3ACA-D7C3-C246-A05A-CC2F79833F62}" type="slidenum">
              <a:rPr lang="en-US" smtClean="0"/>
              <a:t>16</a:t>
            </a:fld>
            <a:endParaRPr lang="en-US"/>
          </a:p>
        </p:txBody>
      </p:sp>
    </p:spTree>
    <p:extLst>
      <p:ext uri="{BB962C8B-B14F-4D97-AF65-F5344CB8AC3E}">
        <p14:creationId xmlns:p14="http://schemas.microsoft.com/office/powerpoint/2010/main" val="110308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17</a:t>
            </a:fld>
            <a:endParaRPr lang="en-US"/>
          </a:p>
        </p:txBody>
      </p:sp>
    </p:spTree>
    <p:extLst>
      <p:ext uri="{BB962C8B-B14F-4D97-AF65-F5344CB8AC3E}">
        <p14:creationId xmlns:p14="http://schemas.microsoft.com/office/powerpoint/2010/main" val="156149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18</a:t>
            </a:fld>
            <a:endParaRPr lang="en-US"/>
          </a:p>
        </p:txBody>
      </p:sp>
    </p:spTree>
    <p:extLst>
      <p:ext uri="{BB962C8B-B14F-4D97-AF65-F5344CB8AC3E}">
        <p14:creationId xmlns:p14="http://schemas.microsoft.com/office/powerpoint/2010/main" val="398464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19</a:t>
            </a:fld>
            <a:endParaRPr lang="en-US"/>
          </a:p>
        </p:txBody>
      </p:sp>
    </p:spTree>
    <p:extLst>
      <p:ext uri="{BB962C8B-B14F-4D97-AF65-F5344CB8AC3E}">
        <p14:creationId xmlns:p14="http://schemas.microsoft.com/office/powerpoint/2010/main" val="218226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23</a:t>
            </a:fld>
            <a:endParaRPr lang="en-US"/>
          </a:p>
        </p:txBody>
      </p:sp>
    </p:spTree>
    <p:extLst>
      <p:ext uri="{BB962C8B-B14F-4D97-AF65-F5344CB8AC3E}">
        <p14:creationId xmlns:p14="http://schemas.microsoft.com/office/powerpoint/2010/main" val="404977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24</a:t>
            </a:fld>
            <a:endParaRPr lang="en-US"/>
          </a:p>
        </p:txBody>
      </p:sp>
    </p:spTree>
    <p:extLst>
      <p:ext uri="{BB962C8B-B14F-4D97-AF65-F5344CB8AC3E}">
        <p14:creationId xmlns:p14="http://schemas.microsoft.com/office/powerpoint/2010/main" val="385506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2</a:t>
            </a:fld>
            <a:endParaRPr lang="en-US"/>
          </a:p>
        </p:txBody>
      </p:sp>
    </p:spTree>
    <p:extLst>
      <p:ext uri="{BB962C8B-B14F-4D97-AF65-F5344CB8AC3E}">
        <p14:creationId xmlns:p14="http://schemas.microsoft.com/office/powerpoint/2010/main" val="243271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25</a:t>
            </a:fld>
            <a:endParaRPr lang="en-US"/>
          </a:p>
        </p:txBody>
      </p:sp>
    </p:spTree>
    <p:extLst>
      <p:ext uri="{BB962C8B-B14F-4D97-AF65-F5344CB8AC3E}">
        <p14:creationId xmlns:p14="http://schemas.microsoft.com/office/powerpoint/2010/main" val="108767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second wave, irrational thoughts, pathological cognitive schemas, or faulty information processing styles would be weakened or eliminated through their detection, correction, testing, and disputation, much as anxiety was to be replaced by relaxation in the first wave. </a:t>
            </a:r>
            <a:endParaRPr lang="en-US" dirty="0"/>
          </a:p>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3</a:t>
            </a:fld>
            <a:endParaRPr lang="en-US"/>
          </a:p>
        </p:txBody>
      </p:sp>
    </p:spTree>
    <p:extLst>
      <p:ext uri="{BB962C8B-B14F-4D97-AF65-F5344CB8AC3E}">
        <p14:creationId xmlns:p14="http://schemas.microsoft.com/office/powerpoint/2010/main" val="192335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u="sng" dirty="0">
                <a:solidFill>
                  <a:schemeClr val="tx1"/>
                </a:solidFill>
              </a:rPr>
              <a:t>Form</a:t>
            </a:r>
          </a:p>
          <a:p>
            <a:pPr algn="ctr"/>
            <a:endParaRPr lang="en-US" b="1" u="sng" dirty="0">
              <a:solidFill>
                <a:schemeClr val="tx1"/>
              </a:solidFill>
            </a:endParaRPr>
          </a:p>
          <a:p>
            <a:pPr marL="285750" indent="-285750">
              <a:buFont typeface="Arial" panose="020B0604020202020204" pitchFamily="34" charset="0"/>
              <a:buChar char="•"/>
            </a:pPr>
            <a:r>
              <a:rPr lang="en-US" b="1" dirty="0">
                <a:solidFill>
                  <a:schemeClr val="tx1"/>
                </a:solidFill>
              </a:rPr>
              <a:t>Does this chair look like it has any purpose?</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Can you think of any contexts in which this chair </a:t>
            </a:r>
            <a:r>
              <a:rPr lang="en-US" b="1" i="1" dirty="0">
                <a:solidFill>
                  <a:schemeClr val="tx1"/>
                </a:solidFill>
              </a:rPr>
              <a:t>functions</a:t>
            </a:r>
            <a:r>
              <a:rPr lang="en-US" b="1" dirty="0">
                <a:solidFill>
                  <a:schemeClr val="tx1"/>
                </a:solidFill>
              </a:rPr>
              <a:t> effectively?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algn="ctr"/>
            <a:r>
              <a:rPr lang="en-US" b="1" u="sng" dirty="0">
                <a:solidFill>
                  <a:schemeClr val="tx1"/>
                </a:solidFill>
              </a:rPr>
              <a:t>Function</a:t>
            </a:r>
          </a:p>
          <a:p>
            <a:pPr algn="ctr"/>
            <a:endParaRPr lang="en-US" b="1" u="sng" dirty="0">
              <a:solidFill>
                <a:schemeClr val="tx1"/>
              </a:solidFill>
            </a:endParaRPr>
          </a:p>
          <a:p>
            <a:pPr marL="285750" indent="-285750">
              <a:buFont typeface="Arial" panose="020B0604020202020204" pitchFamily="34" charset="0"/>
              <a:buChar char="•"/>
            </a:pPr>
            <a:r>
              <a:rPr lang="en-US" b="1" dirty="0">
                <a:solidFill>
                  <a:schemeClr val="tx1"/>
                </a:solidFill>
              </a:rPr>
              <a:t>Practical joke</a:t>
            </a:r>
          </a:p>
          <a:p>
            <a:pPr marL="285750" indent="-285750">
              <a:buFont typeface="Arial" panose="020B0604020202020204" pitchFamily="34" charset="0"/>
              <a:buChar char="•"/>
            </a:pPr>
            <a:r>
              <a:rPr lang="en-US" b="1" dirty="0">
                <a:solidFill>
                  <a:schemeClr val="tx1"/>
                </a:solidFill>
              </a:rPr>
              <a:t>Art exhibition</a:t>
            </a:r>
          </a:p>
          <a:p>
            <a:pPr marL="285750" indent="-285750">
              <a:buFont typeface="Arial" panose="020B0604020202020204" pitchFamily="34" charset="0"/>
              <a:buChar char="•"/>
            </a:pPr>
            <a:r>
              <a:rPr lang="en-US" b="1" dirty="0">
                <a:solidFill>
                  <a:schemeClr val="tx1"/>
                </a:solidFill>
              </a:rPr>
              <a:t>Demonstrate design flaws in shop class</a:t>
            </a:r>
          </a:p>
          <a:p>
            <a:pPr marL="285750" indent="-285750">
              <a:buFont typeface="Arial" panose="020B0604020202020204" pitchFamily="34" charset="0"/>
              <a:buChar char="•"/>
            </a:pPr>
            <a:r>
              <a:rPr lang="en-US" b="1" dirty="0">
                <a:solidFill>
                  <a:schemeClr val="tx1"/>
                </a:solidFill>
              </a:rPr>
              <a:t>Compensation claim</a:t>
            </a:r>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4</a:t>
            </a:fld>
            <a:endParaRPr lang="en-US"/>
          </a:p>
        </p:txBody>
      </p:sp>
    </p:spTree>
    <p:extLst>
      <p:ext uri="{BB962C8B-B14F-4D97-AF65-F5344CB8AC3E}">
        <p14:creationId xmlns:p14="http://schemas.microsoft.com/office/powerpoint/2010/main" val="135657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Deliberate, fun based on preferences . Ensure equal spacing; icons and pictures vs. words</a:t>
            </a:r>
          </a:p>
        </p:txBody>
      </p:sp>
      <p:sp>
        <p:nvSpPr>
          <p:cNvPr id="4" name="Slide Number Placeholder 3"/>
          <p:cNvSpPr>
            <a:spLocks noGrp="1"/>
          </p:cNvSpPr>
          <p:nvPr>
            <p:ph type="sldNum" sz="quarter" idx="5"/>
          </p:nvPr>
        </p:nvSpPr>
        <p:spPr/>
        <p:txBody>
          <a:bodyPr/>
          <a:lstStyle/>
          <a:p>
            <a:fld id="{B74C3ACA-D7C3-C246-A05A-CC2F79833F62}" type="slidenum">
              <a:rPr lang="en-US" smtClean="0"/>
              <a:t>5</a:t>
            </a:fld>
            <a:endParaRPr lang="en-US"/>
          </a:p>
        </p:txBody>
      </p:sp>
    </p:spTree>
    <p:extLst>
      <p:ext uri="{BB962C8B-B14F-4D97-AF65-F5344CB8AC3E}">
        <p14:creationId xmlns:p14="http://schemas.microsoft.com/office/powerpoint/2010/main" val="4126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Pictures/icons</a:t>
            </a:r>
          </a:p>
        </p:txBody>
      </p:sp>
      <p:sp>
        <p:nvSpPr>
          <p:cNvPr id="4" name="Slide Number Placeholder 3"/>
          <p:cNvSpPr>
            <a:spLocks noGrp="1"/>
          </p:cNvSpPr>
          <p:nvPr>
            <p:ph type="sldNum" sz="quarter" idx="5"/>
          </p:nvPr>
        </p:nvSpPr>
        <p:spPr/>
        <p:txBody>
          <a:bodyPr/>
          <a:lstStyle/>
          <a:p>
            <a:fld id="{B74C3ACA-D7C3-C246-A05A-CC2F79833F62}" type="slidenum">
              <a:rPr lang="en-US" smtClean="0"/>
              <a:t>6</a:t>
            </a:fld>
            <a:endParaRPr lang="en-US"/>
          </a:p>
        </p:txBody>
      </p:sp>
    </p:spTree>
    <p:extLst>
      <p:ext uri="{BB962C8B-B14F-4D97-AF65-F5344CB8AC3E}">
        <p14:creationId xmlns:p14="http://schemas.microsoft.com/office/powerpoint/2010/main" val="236779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exposure-based interventions have support for PTSD, they tend to have more of an effect on hyperarousal and re-imagining, as opposed avoidance. Some believe that is because veterans perceived strict exposure as scary, intimidating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let us know that thoughts and feelings were too important to ignore.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computer metaphor gives us a way to understand how thoughts and feelings might be </a:t>
            </a:r>
            <a:r>
              <a:rPr lang="en-US" dirty="0" err="1"/>
              <a:t>contibuting</a:t>
            </a:r>
            <a:r>
              <a:rPr lang="en-US" dirty="0"/>
              <a:t> to a client's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7</a:t>
            </a:fld>
            <a:endParaRPr lang="en-US"/>
          </a:p>
        </p:txBody>
      </p:sp>
    </p:spTree>
    <p:extLst>
      <p:ext uri="{BB962C8B-B14F-4D97-AF65-F5344CB8AC3E}">
        <p14:creationId xmlns:p14="http://schemas.microsoft.com/office/powerpoint/2010/main" val="245670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have this mechanistic account of human language and </a:t>
            </a:r>
            <a:r>
              <a:rPr lang="en-US" dirty="0" err="1"/>
              <a:t>cogntion</a:t>
            </a:r>
            <a:r>
              <a:rPr lang="en-US" dirty="0"/>
              <a:t>. This allows us to identify the problem, and change the issue so that is is less problematic. </a:t>
            </a:r>
          </a:p>
          <a:p>
            <a:endParaRPr lang="en-US" dirty="0"/>
          </a:p>
        </p:txBody>
      </p:sp>
      <p:sp>
        <p:nvSpPr>
          <p:cNvPr id="4" name="Slide Number Placeholder 3"/>
          <p:cNvSpPr>
            <a:spLocks noGrp="1"/>
          </p:cNvSpPr>
          <p:nvPr>
            <p:ph type="sldNum" sz="quarter" idx="5"/>
          </p:nvPr>
        </p:nvSpPr>
        <p:spPr/>
        <p:txBody>
          <a:bodyPr/>
          <a:lstStyle/>
          <a:p>
            <a:fld id="{B74C3ACA-D7C3-C246-A05A-CC2F79833F62}" type="slidenum">
              <a:rPr lang="en-US" smtClean="0"/>
              <a:t>8</a:t>
            </a:fld>
            <a:endParaRPr lang="en-US"/>
          </a:p>
        </p:txBody>
      </p:sp>
    </p:spTree>
    <p:extLst>
      <p:ext uri="{BB962C8B-B14F-4D97-AF65-F5344CB8AC3E}">
        <p14:creationId xmlns:p14="http://schemas.microsoft.com/office/powerpoint/2010/main" val="26859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Change in: frequency, intensity, location, duration, etc.</a:t>
            </a:r>
          </a:p>
          <a:p>
            <a:r>
              <a:rPr lang="en-US" dirty="0"/>
              <a:t>Nothing prohibited the use of first order change methods aimed at overt behavior, thoughts, etc. </a:t>
            </a:r>
          </a:p>
        </p:txBody>
      </p:sp>
      <p:sp>
        <p:nvSpPr>
          <p:cNvPr id="4" name="Slide Number Placeholder 3"/>
          <p:cNvSpPr>
            <a:spLocks noGrp="1"/>
          </p:cNvSpPr>
          <p:nvPr>
            <p:ph type="sldNum" sz="quarter" idx="5"/>
          </p:nvPr>
        </p:nvSpPr>
        <p:spPr/>
        <p:txBody>
          <a:bodyPr/>
          <a:lstStyle/>
          <a:p>
            <a:fld id="{B74C3ACA-D7C3-C246-A05A-CC2F79833F62}" type="slidenum">
              <a:rPr lang="en-US" smtClean="0"/>
              <a:t>9</a:t>
            </a:fld>
            <a:endParaRPr lang="en-US"/>
          </a:p>
        </p:txBody>
      </p:sp>
    </p:spTree>
    <p:extLst>
      <p:ext uri="{BB962C8B-B14F-4D97-AF65-F5344CB8AC3E}">
        <p14:creationId xmlns:p14="http://schemas.microsoft.com/office/powerpoint/2010/main" val="150346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5265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175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6716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2258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3056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7174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3896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347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7534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9143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10/16/20</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366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10/16/20</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6664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hyperlink" Target="mailto:Lauren.martone@utah.edu" TargetMode="External"/><Relationship Id="rId2" Type="http://schemas.openxmlformats.org/officeDocument/2006/relationships/hyperlink" Target="mailto:hunter.king@uta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ersons face&#10;&#10;Description automatically generated">
            <a:extLst>
              <a:ext uri="{FF2B5EF4-FFF2-40B4-BE49-F238E27FC236}">
                <a16:creationId xmlns:a16="http://schemas.microsoft.com/office/drawing/2014/main" id="{46DADF29-70EF-4B91-B9A4-11B514FFE978}"/>
              </a:ext>
            </a:extLst>
          </p:cNvPr>
          <p:cNvPicPr>
            <a:picLocks noChangeAspect="1"/>
          </p:cNvPicPr>
          <p:nvPr/>
        </p:nvPicPr>
        <p:blipFill rotWithShape="1">
          <a:blip r:embed="rId3"/>
          <a:srcRect t="127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4539"/>
            <a:ext cx="12188952" cy="2368866"/>
          </a:xfrm>
          <a:prstGeom prst="rect">
            <a:avLst/>
          </a:prstGeom>
          <a:gradFill>
            <a:gsLst>
              <a:gs pos="42000">
                <a:srgbClr val="000000">
                  <a:alpha val="16000"/>
                </a:srgbClr>
              </a:gs>
              <a:gs pos="0">
                <a:srgbClr val="000000">
                  <a:alpha val="0"/>
                </a:srgbClr>
              </a:gs>
              <a:gs pos="10000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9CE42-9F4F-B14E-A88A-7EE325B58BEF}"/>
              </a:ext>
            </a:extLst>
          </p:cNvPr>
          <p:cNvSpPr>
            <a:spLocks noGrp="1"/>
          </p:cNvSpPr>
          <p:nvPr>
            <p:ph type="ctrTitle"/>
          </p:nvPr>
        </p:nvSpPr>
        <p:spPr>
          <a:xfrm>
            <a:off x="733964" y="871758"/>
            <a:ext cx="9906000" cy="3871143"/>
          </a:xfrm>
        </p:spPr>
        <p:txBody>
          <a:bodyPr>
            <a:normAutofit/>
          </a:bodyPr>
          <a:lstStyle/>
          <a:p>
            <a:r>
              <a:rPr lang="en-US" dirty="0"/>
              <a:t>Waves of Behavior Therapy</a:t>
            </a:r>
          </a:p>
        </p:txBody>
      </p:sp>
      <p:sp>
        <p:nvSpPr>
          <p:cNvPr id="18" name="Rectangle 12">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888006"/>
            <a:ext cx="12188952" cy="1969994"/>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6D52205-9E47-1A46-A769-3D0BD12AF9C4}"/>
              </a:ext>
            </a:extLst>
          </p:cNvPr>
          <p:cNvSpPr txBox="1"/>
          <p:nvPr/>
        </p:nvSpPr>
        <p:spPr>
          <a:xfrm>
            <a:off x="0" y="5103674"/>
            <a:ext cx="12192000" cy="1754326"/>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714C746-402E-EC49-A84F-2E3442AA8620}"/>
              </a:ext>
            </a:extLst>
          </p:cNvPr>
          <p:cNvPicPr>
            <a:picLocks noChangeAspect="1"/>
          </p:cNvPicPr>
          <p:nvPr/>
        </p:nvPicPr>
        <p:blipFill>
          <a:blip r:embed="rId4"/>
          <a:stretch>
            <a:fillRect/>
          </a:stretch>
        </p:blipFill>
        <p:spPr>
          <a:xfrm>
            <a:off x="169506" y="5207000"/>
            <a:ext cx="2057400" cy="1651000"/>
          </a:xfrm>
          <a:prstGeom prst="rect">
            <a:avLst/>
          </a:prstGeom>
        </p:spPr>
      </p:pic>
      <p:sp>
        <p:nvSpPr>
          <p:cNvPr id="3" name="Subtitle 2">
            <a:extLst>
              <a:ext uri="{FF2B5EF4-FFF2-40B4-BE49-F238E27FC236}">
                <a16:creationId xmlns:a16="http://schemas.microsoft.com/office/drawing/2014/main" id="{7A696FC5-3BDF-854A-AB7C-F43E3CFB3623}"/>
              </a:ext>
            </a:extLst>
          </p:cNvPr>
          <p:cNvSpPr>
            <a:spLocks noGrp="1"/>
          </p:cNvSpPr>
          <p:nvPr>
            <p:ph type="subTitle" idx="1"/>
          </p:nvPr>
        </p:nvSpPr>
        <p:spPr>
          <a:xfrm>
            <a:off x="2279996" y="5317143"/>
            <a:ext cx="6991776" cy="1302774"/>
          </a:xfrm>
        </p:spPr>
        <p:txBody>
          <a:bodyPr>
            <a:normAutofit fontScale="92500" lnSpcReduction="20000"/>
          </a:bodyPr>
          <a:lstStyle/>
          <a:p>
            <a:pPr algn="ctr">
              <a:lnSpc>
                <a:spcPct val="110000"/>
              </a:lnSpc>
            </a:pPr>
            <a:r>
              <a:rPr lang="en-US" sz="2400" b="1" dirty="0"/>
              <a:t>By:</a:t>
            </a:r>
          </a:p>
          <a:p>
            <a:pPr algn="ctr">
              <a:lnSpc>
                <a:spcPct val="110000"/>
              </a:lnSpc>
            </a:pPr>
            <a:r>
              <a:rPr lang="en-US" sz="2400" b="1" dirty="0"/>
              <a:t>Hunter King, M.A., M.Ed.</a:t>
            </a:r>
          </a:p>
          <a:p>
            <a:pPr algn="ctr">
              <a:lnSpc>
                <a:spcPct val="110000"/>
              </a:lnSpc>
            </a:pPr>
            <a:r>
              <a:rPr lang="en-US" sz="2400" b="1" dirty="0"/>
              <a:t>Lauren Martone, M.A.</a:t>
            </a:r>
          </a:p>
        </p:txBody>
      </p:sp>
    </p:spTree>
    <p:extLst>
      <p:ext uri="{BB962C8B-B14F-4D97-AF65-F5344CB8AC3E}">
        <p14:creationId xmlns:p14="http://schemas.microsoft.com/office/powerpoint/2010/main" val="15418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E539-EEFE-A84F-9BBB-30C1AAE36DC0}"/>
              </a:ext>
            </a:extLst>
          </p:cNvPr>
          <p:cNvSpPr>
            <a:spLocks noGrp="1"/>
          </p:cNvSpPr>
          <p:nvPr>
            <p:ph type="title"/>
          </p:nvPr>
        </p:nvSpPr>
        <p:spPr>
          <a:xfrm>
            <a:off x="9289773" y="5301440"/>
            <a:ext cx="3935471" cy="999968"/>
          </a:xfrm>
        </p:spPr>
        <p:txBody>
          <a:bodyPr/>
          <a:lstStyle/>
          <a:p>
            <a:r>
              <a:rPr lang="en-US" dirty="0"/>
              <a:t>The Shift…</a:t>
            </a:r>
          </a:p>
        </p:txBody>
      </p:sp>
      <p:graphicFrame>
        <p:nvGraphicFramePr>
          <p:cNvPr id="4" name="Diagram 3">
            <a:extLst>
              <a:ext uri="{FF2B5EF4-FFF2-40B4-BE49-F238E27FC236}">
                <a16:creationId xmlns:a16="http://schemas.microsoft.com/office/drawing/2014/main" id="{8848BAC8-E1B3-A346-8E13-DF6C45B97D08}"/>
              </a:ext>
            </a:extLst>
          </p:cNvPr>
          <p:cNvGraphicFramePr/>
          <p:nvPr>
            <p:extLst>
              <p:ext uri="{D42A27DB-BD31-4B8C-83A1-F6EECF244321}">
                <p14:modId xmlns:p14="http://schemas.microsoft.com/office/powerpoint/2010/main" val="2158687479"/>
              </p:ext>
            </p:extLst>
          </p:nvPr>
        </p:nvGraphicFramePr>
        <p:xfrm>
          <a:off x="1141061" y="-6946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B59A0DB6-0FEF-EE4E-81BA-4180331D09BB}"/>
              </a:ext>
            </a:extLst>
          </p:cNvPr>
          <p:cNvCxnSpPr>
            <a:cxnSpLocks/>
          </p:cNvCxnSpPr>
          <p:nvPr/>
        </p:nvCxnSpPr>
        <p:spPr>
          <a:xfrm>
            <a:off x="4285760" y="3239339"/>
            <a:ext cx="0" cy="2333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Diagram 21">
            <a:extLst>
              <a:ext uri="{FF2B5EF4-FFF2-40B4-BE49-F238E27FC236}">
                <a16:creationId xmlns:a16="http://schemas.microsoft.com/office/drawing/2014/main" id="{662774A4-06A2-1542-89E8-A856F78B2980}"/>
              </a:ext>
            </a:extLst>
          </p:cNvPr>
          <p:cNvGraphicFramePr/>
          <p:nvPr>
            <p:extLst>
              <p:ext uri="{D42A27DB-BD31-4B8C-83A1-F6EECF244321}">
                <p14:modId xmlns:p14="http://schemas.microsoft.com/office/powerpoint/2010/main" val="1676952027"/>
              </p:ext>
            </p:extLst>
          </p:nvPr>
        </p:nvGraphicFramePr>
        <p:xfrm>
          <a:off x="1110906" y="3302102"/>
          <a:ext cx="8232957" cy="3139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083C95A9-3BC7-9E46-8BE9-86F2B4BA3CC7}"/>
              </a:ext>
            </a:extLst>
          </p:cNvPr>
          <p:cNvSpPr txBox="1"/>
          <p:nvPr/>
        </p:nvSpPr>
        <p:spPr>
          <a:xfrm>
            <a:off x="4753489" y="6364224"/>
            <a:ext cx="7438511" cy="276999"/>
          </a:xfrm>
          <a:prstGeom prst="rect">
            <a:avLst/>
          </a:prstGeom>
          <a:noFill/>
        </p:spPr>
        <p:txBody>
          <a:bodyPr wrap="none" rtlCol="0">
            <a:spAutoFit/>
          </a:bodyPr>
          <a:lstStyle/>
          <a:p>
            <a:r>
              <a:rPr lang="en-US" sz="1200" dirty="0"/>
              <a:t>(Gorton et al., 1998; Dobson et al., 2000; </a:t>
            </a:r>
            <a:r>
              <a:rPr lang="en-US" sz="1200" dirty="0" err="1"/>
              <a:t>Ilardi</a:t>
            </a:r>
            <a:r>
              <a:rPr lang="en-US" sz="1200" dirty="0"/>
              <a:t> &amp; Craighead, 1994; Jacobson et al., 1996; </a:t>
            </a:r>
            <a:r>
              <a:rPr lang="en-US" sz="1200" dirty="0" err="1"/>
              <a:t>Zettle</a:t>
            </a:r>
            <a:r>
              <a:rPr lang="en-US" sz="1200" dirty="0"/>
              <a:t> &amp; Hayes, 1987)</a:t>
            </a:r>
          </a:p>
        </p:txBody>
      </p:sp>
      <p:cxnSp>
        <p:nvCxnSpPr>
          <p:cNvPr id="8" name="Straight Arrow Connector 7">
            <a:extLst>
              <a:ext uri="{FF2B5EF4-FFF2-40B4-BE49-F238E27FC236}">
                <a16:creationId xmlns:a16="http://schemas.microsoft.com/office/drawing/2014/main" id="{C139117C-FEA5-AC46-A650-CE9F0D727AB0}"/>
              </a:ext>
            </a:extLst>
          </p:cNvPr>
          <p:cNvCxnSpPr>
            <a:cxnSpLocks/>
          </p:cNvCxnSpPr>
          <p:nvPr/>
        </p:nvCxnSpPr>
        <p:spPr>
          <a:xfrm>
            <a:off x="6194493" y="3223860"/>
            <a:ext cx="0" cy="2333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4233206-7EE5-8842-AB3F-A72636850A6A}"/>
              </a:ext>
            </a:extLst>
          </p:cNvPr>
          <p:cNvCxnSpPr>
            <a:cxnSpLocks/>
          </p:cNvCxnSpPr>
          <p:nvPr/>
        </p:nvCxnSpPr>
        <p:spPr>
          <a:xfrm>
            <a:off x="8145741" y="3229450"/>
            <a:ext cx="0" cy="2333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F0CF33-335D-BB43-91FD-C804502B511D}"/>
              </a:ext>
            </a:extLst>
          </p:cNvPr>
          <p:cNvCxnSpPr>
            <a:cxnSpLocks/>
          </p:cNvCxnSpPr>
          <p:nvPr/>
        </p:nvCxnSpPr>
        <p:spPr>
          <a:xfrm>
            <a:off x="2330581" y="3235622"/>
            <a:ext cx="0" cy="2333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93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3FA78-15CD-1A4F-A3AC-8EFF92FFEA89}"/>
              </a:ext>
            </a:extLst>
          </p:cNvPr>
          <p:cNvSpPr>
            <a:spLocks noGrp="1"/>
          </p:cNvSpPr>
          <p:nvPr>
            <p:ph type="title"/>
          </p:nvPr>
        </p:nvSpPr>
        <p:spPr>
          <a:xfrm>
            <a:off x="700088" y="909637"/>
            <a:ext cx="10140190" cy="1362073"/>
          </a:xfrm>
        </p:spPr>
        <p:txBody>
          <a:bodyPr>
            <a:normAutofit/>
          </a:bodyPr>
          <a:lstStyle/>
          <a:p>
            <a:r>
              <a:rPr lang="en-US" dirty="0"/>
              <a:t>Third Wave Behavior Therapy: 1980</a:t>
            </a:r>
            <a:r>
              <a:rPr lang="en-US" sz="2400" dirty="0"/>
              <a:t>s</a:t>
            </a:r>
            <a:r>
              <a:rPr lang="en-US" dirty="0"/>
              <a:t>…</a:t>
            </a:r>
          </a:p>
        </p:txBody>
      </p:sp>
      <p:cxnSp>
        <p:nvCxnSpPr>
          <p:cNvPr id="16" name="Straight Connector 15">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90A89F-FF78-4F41-825A-F5188CDFB4A9}"/>
              </a:ext>
            </a:extLst>
          </p:cNvPr>
          <p:cNvSpPr>
            <a:spLocks noGrp="1"/>
          </p:cNvSpPr>
          <p:nvPr>
            <p:ph idx="1"/>
          </p:nvPr>
        </p:nvSpPr>
        <p:spPr>
          <a:xfrm>
            <a:off x="753096" y="1786143"/>
            <a:ext cx="4229721" cy="3553109"/>
          </a:xfrm>
        </p:spPr>
        <p:txBody>
          <a:bodyPr>
            <a:normAutofit/>
          </a:bodyPr>
          <a:lstStyle/>
          <a:p>
            <a:r>
              <a:rPr lang="en-US" dirty="0"/>
              <a:t>Merging with existing theories</a:t>
            </a:r>
          </a:p>
          <a:p>
            <a:pPr lvl="1"/>
            <a:r>
              <a:rPr lang="en-US" dirty="0"/>
              <a:t>Humanism; Constructivism</a:t>
            </a:r>
          </a:p>
          <a:p>
            <a:r>
              <a:rPr lang="en-US" dirty="0"/>
              <a:t>Big idea</a:t>
            </a:r>
          </a:p>
          <a:p>
            <a:pPr lvl="1"/>
            <a:r>
              <a:rPr lang="en-US" dirty="0"/>
              <a:t>Second order change</a:t>
            </a:r>
          </a:p>
          <a:p>
            <a:pPr lvl="1"/>
            <a:r>
              <a:rPr lang="en-US" dirty="0"/>
              <a:t>Ongoing act in process </a:t>
            </a:r>
          </a:p>
          <a:p>
            <a:pPr lvl="1"/>
            <a:r>
              <a:rPr lang="en-US" dirty="0"/>
              <a:t>Context and function vs. form </a:t>
            </a:r>
          </a:p>
          <a:p>
            <a:pPr marL="457200" lvl="1" indent="0">
              <a:buNone/>
            </a:pPr>
            <a:endParaRPr lang="en-US" dirty="0"/>
          </a:p>
          <a:p>
            <a:endParaRPr lang="en-US" dirty="0"/>
          </a:p>
        </p:txBody>
      </p:sp>
      <p:cxnSp>
        <p:nvCxnSpPr>
          <p:cNvPr id="18" name="Straight Connector 17">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C6EEBC-8302-BC49-8765-0A07528E8E5E}"/>
              </a:ext>
            </a:extLst>
          </p:cNvPr>
          <p:cNvSpPr/>
          <p:nvPr/>
        </p:nvSpPr>
        <p:spPr>
          <a:xfrm>
            <a:off x="8478758" y="1774640"/>
            <a:ext cx="3169904"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6"/>
                </a:solidFill>
              </a:rPr>
              <a:t>Acceptance and Commitment Therapy (ACT)</a:t>
            </a:r>
            <a:endParaRPr lang="en-US" sz="3200" b="1" cap="none" spc="0" dirty="0">
              <a:ln/>
              <a:solidFill>
                <a:schemeClr val="accent6"/>
              </a:solidFill>
              <a:effectLst/>
            </a:endParaRPr>
          </a:p>
        </p:txBody>
      </p:sp>
      <p:sp>
        <p:nvSpPr>
          <p:cNvPr id="19" name="Rectangle 18">
            <a:extLst>
              <a:ext uri="{FF2B5EF4-FFF2-40B4-BE49-F238E27FC236}">
                <a16:creationId xmlns:a16="http://schemas.microsoft.com/office/drawing/2014/main" id="{0AF88659-4280-174E-9D17-A48E8693A2C0}"/>
              </a:ext>
            </a:extLst>
          </p:cNvPr>
          <p:cNvSpPr/>
          <p:nvPr/>
        </p:nvSpPr>
        <p:spPr>
          <a:xfrm>
            <a:off x="5013314" y="4087143"/>
            <a:ext cx="3169904"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6"/>
                </a:solidFill>
              </a:rPr>
              <a:t>Dialectical Behavior Therapy (DBT)</a:t>
            </a:r>
            <a:endParaRPr lang="en-US" sz="3200" b="1" cap="none" spc="0" dirty="0">
              <a:ln/>
              <a:solidFill>
                <a:schemeClr val="accent6"/>
              </a:solidFill>
              <a:effectLst/>
            </a:endParaRPr>
          </a:p>
        </p:txBody>
      </p:sp>
      <p:sp>
        <p:nvSpPr>
          <p:cNvPr id="20" name="Rectangle 19">
            <a:extLst>
              <a:ext uri="{FF2B5EF4-FFF2-40B4-BE49-F238E27FC236}">
                <a16:creationId xmlns:a16="http://schemas.microsoft.com/office/drawing/2014/main" id="{705FC11F-64CB-5446-AB5B-115513A45939}"/>
              </a:ext>
            </a:extLst>
          </p:cNvPr>
          <p:cNvSpPr/>
          <p:nvPr/>
        </p:nvSpPr>
        <p:spPr>
          <a:xfrm>
            <a:off x="5046445" y="1801143"/>
            <a:ext cx="3514460"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Mindfulness-based Cognitive Therapy (MBCT)</a:t>
            </a:r>
            <a:endParaRPr lang="en-US" sz="3200" b="1" cap="none" spc="0" dirty="0">
              <a:ln/>
              <a:solidFill>
                <a:schemeClr val="accent4"/>
              </a:solidFill>
              <a:effectLst/>
            </a:endParaRPr>
          </a:p>
        </p:txBody>
      </p:sp>
      <p:sp>
        <p:nvSpPr>
          <p:cNvPr id="21" name="Rectangle 20">
            <a:extLst>
              <a:ext uri="{FF2B5EF4-FFF2-40B4-BE49-F238E27FC236}">
                <a16:creationId xmlns:a16="http://schemas.microsoft.com/office/drawing/2014/main" id="{4DDC44C5-3E9E-7147-8467-A131ED5AE161}"/>
              </a:ext>
            </a:extLst>
          </p:cNvPr>
          <p:cNvSpPr/>
          <p:nvPr/>
        </p:nvSpPr>
        <p:spPr>
          <a:xfrm>
            <a:off x="8697418" y="4113648"/>
            <a:ext cx="3169904"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Functional Analytical Psychotherapy (FAP)</a:t>
            </a:r>
            <a:endParaRPr lang="en-US" sz="3200" b="1" cap="none" spc="0" dirty="0">
              <a:ln/>
              <a:solidFill>
                <a:schemeClr val="accent4"/>
              </a:solidFill>
              <a:effectLst/>
            </a:endParaRPr>
          </a:p>
        </p:txBody>
      </p:sp>
      <p:cxnSp>
        <p:nvCxnSpPr>
          <p:cNvPr id="22" name="Straight Connector 21">
            <a:extLst>
              <a:ext uri="{FF2B5EF4-FFF2-40B4-BE49-F238E27FC236}">
                <a16:creationId xmlns:a16="http://schemas.microsoft.com/office/drawing/2014/main" id="{0EDEC163-AE4D-9548-9630-7B73EC1246C7}"/>
              </a:ext>
            </a:extLst>
          </p:cNvPr>
          <p:cNvCxnSpPr/>
          <p:nvPr/>
        </p:nvCxnSpPr>
        <p:spPr>
          <a:xfrm>
            <a:off x="8534399" y="1643270"/>
            <a:ext cx="0" cy="455874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3344D6-60D1-5E44-99EF-D36BF2C8D6F5}"/>
              </a:ext>
            </a:extLst>
          </p:cNvPr>
          <p:cNvCxnSpPr>
            <a:cxnSpLocks/>
          </p:cNvCxnSpPr>
          <p:nvPr/>
        </p:nvCxnSpPr>
        <p:spPr>
          <a:xfrm>
            <a:off x="4982817" y="3787984"/>
            <a:ext cx="6917635" cy="213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1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A7AF-351C-DF49-9DD3-DEFBAA3F9B86}"/>
              </a:ext>
            </a:extLst>
          </p:cNvPr>
          <p:cNvSpPr>
            <a:spLocks noGrp="1"/>
          </p:cNvSpPr>
          <p:nvPr>
            <p:ph type="title"/>
          </p:nvPr>
        </p:nvSpPr>
        <p:spPr>
          <a:xfrm>
            <a:off x="2057947" y="1022109"/>
            <a:ext cx="8800553" cy="549516"/>
          </a:xfrm>
        </p:spPr>
        <p:txBody>
          <a:bodyPr>
            <a:normAutofit/>
          </a:bodyPr>
          <a:lstStyle/>
          <a:p>
            <a:r>
              <a:rPr lang="en-US" sz="2400" dirty="0"/>
              <a:t>Similarities and Differences between 2</a:t>
            </a:r>
            <a:r>
              <a:rPr lang="en-US" sz="2400" baseline="30000" dirty="0"/>
              <a:t>nd</a:t>
            </a:r>
            <a:r>
              <a:rPr lang="en-US" sz="2400" dirty="0"/>
              <a:t> and 3rd wave</a:t>
            </a:r>
          </a:p>
        </p:txBody>
      </p:sp>
      <p:graphicFrame>
        <p:nvGraphicFramePr>
          <p:cNvPr id="4" name="Diagram 3">
            <a:extLst>
              <a:ext uri="{FF2B5EF4-FFF2-40B4-BE49-F238E27FC236}">
                <a16:creationId xmlns:a16="http://schemas.microsoft.com/office/drawing/2014/main" id="{69F8BD8B-DC57-744A-9EBE-B5C780E672CE}"/>
              </a:ext>
            </a:extLst>
          </p:cNvPr>
          <p:cNvGraphicFramePr/>
          <p:nvPr/>
        </p:nvGraphicFramePr>
        <p:xfrm>
          <a:off x="989012" y="1291167"/>
          <a:ext cx="9526588" cy="232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48158C90-AD22-E24E-949B-AE8C957E731E}"/>
              </a:ext>
            </a:extLst>
          </p:cNvPr>
          <p:cNvSpPr/>
          <p:nvPr/>
        </p:nvSpPr>
        <p:spPr>
          <a:xfrm>
            <a:off x="5190555" y="1728781"/>
            <a:ext cx="1853183" cy="1771654"/>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 and Cognition</a:t>
            </a:r>
          </a:p>
        </p:txBody>
      </p:sp>
      <p:graphicFrame>
        <p:nvGraphicFramePr>
          <p:cNvPr id="6" name="Diagram 5">
            <a:extLst>
              <a:ext uri="{FF2B5EF4-FFF2-40B4-BE49-F238E27FC236}">
                <a16:creationId xmlns:a16="http://schemas.microsoft.com/office/drawing/2014/main" id="{48193D3A-8ABF-BF42-AA26-A72035AB755D}"/>
              </a:ext>
            </a:extLst>
          </p:cNvPr>
          <p:cNvGraphicFramePr/>
          <p:nvPr>
            <p:extLst>
              <p:ext uri="{D42A27DB-BD31-4B8C-83A1-F6EECF244321}">
                <p14:modId xmlns:p14="http://schemas.microsoft.com/office/powerpoint/2010/main" val="385883466"/>
              </p:ext>
            </p:extLst>
          </p:nvPr>
        </p:nvGraphicFramePr>
        <p:xfrm>
          <a:off x="2032000" y="3028950"/>
          <a:ext cx="8097838" cy="3109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Oval 6">
            <a:extLst>
              <a:ext uri="{FF2B5EF4-FFF2-40B4-BE49-F238E27FC236}">
                <a16:creationId xmlns:a16="http://schemas.microsoft.com/office/drawing/2014/main" id="{A7200BF7-F088-414C-BAC0-E13FDFB217EC}"/>
              </a:ext>
            </a:extLst>
          </p:cNvPr>
          <p:cNvSpPr/>
          <p:nvPr/>
        </p:nvSpPr>
        <p:spPr>
          <a:xfrm>
            <a:off x="5219631" y="4231856"/>
            <a:ext cx="1853183" cy="1771654"/>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Function </a:t>
            </a:r>
            <a:endParaRPr lang="en-US" sz="2000" dirty="0"/>
          </a:p>
          <a:p>
            <a:pPr algn="ctr"/>
            <a:r>
              <a:rPr lang="en-US" dirty="0"/>
              <a:t>vs. </a:t>
            </a:r>
            <a:endParaRPr lang="en-US" sz="2000" dirty="0"/>
          </a:p>
          <a:p>
            <a:pPr algn="ctr"/>
            <a:r>
              <a:rPr lang="en-US" dirty="0"/>
              <a:t>Form and Frequency </a:t>
            </a:r>
            <a:endParaRPr lang="en-US" sz="2000" dirty="0"/>
          </a:p>
        </p:txBody>
      </p:sp>
      <p:pic>
        <p:nvPicPr>
          <p:cNvPr id="8" name="Picture 7">
            <a:extLst>
              <a:ext uri="{FF2B5EF4-FFF2-40B4-BE49-F238E27FC236}">
                <a16:creationId xmlns:a16="http://schemas.microsoft.com/office/drawing/2014/main" id="{FBC2366D-576F-9244-90BE-747DBF3E6651}"/>
              </a:ext>
            </a:extLst>
          </p:cNvPr>
          <p:cNvPicPr>
            <a:picLocks noChangeAspect="1"/>
          </p:cNvPicPr>
          <p:nvPr/>
        </p:nvPicPr>
        <p:blipFill>
          <a:blip r:embed="rId12"/>
          <a:stretch>
            <a:fillRect/>
          </a:stretch>
        </p:blipFill>
        <p:spPr>
          <a:xfrm>
            <a:off x="1373188" y="3533775"/>
            <a:ext cx="9931804" cy="681038"/>
          </a:xfrm>
          <a:prstGeom prst="rect">
            <a:avLst/>
          </a:prstGeom>
        </p:spPr>
      </p:pic>
    </p:spTree>
    <p:extLst>
      <p:ext uri="{BB962C8B-B14F-4D97-AF65-F5344CB8AC3E}">
        <p14:creationId xmlns:p14="http://schemas.microsoft.com/office/powerpoint/2010/main" val="387610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AC10-262E-2642-ABA3-2E6F2F9325C9}"/>
              </a:ext>
            </a:extLst>
          </p:cNvPr>
          <p:cNvSpPr>
            <a:spLocks noGrp="1"/>
          </p:cNvSpPr>
          <p:nvPr>
            <p:ph type="title"/>
          </p:nvPr>
        </p:nvSpPr>
        <p:spPr>
          <a:xfrm>
            <a:off x="700635" y="922096"/>
            <a:ext cx="6323017" cy="1371030"/>
          </a:xfrm>
        </p:spPr>
        <p:txBody>
          <a:bodyPr>
            <a:normAutofit/>
          </a:bodyPr>
          <a:lstStyle/>
          <a:p>
            <a:r>
              <a:rPr lang="en-US" dirty="0"/>
              <a:t>Dialectical Behavior Therapy (DBT)</a:t>
            </a:r>
          </a:p>
        </p:txBody>
      </p:sp>
      <p:sp>
        <p:nvSpPr>
          <p:cNvPr id="3" name="Content Placeholder 2">
            <a:extLst>
              <a:ext uri="{FF2B5EF4-FFF2-40B4-BE49-F238E27FC236}">
                <a16:creationId xmlns:a16="http://schemas.microsoft.com/office/drawing/2014/main" id="{C9A6B4EC-79F4-7E44-BBA8-60A03DF740C8}"/>
              </a:ext>
            </a:extLst>
          </p:cNvPr>
          <p:cNvSpPr>
            <a:spLocks noGrp="1"/>
          </p:cNvSpPr>
          <p:nvPr>
            <p:ph idx="1"/>
          </p:nvPr>
        </p:nvSpPr>
        <p:spPr>
          <a:xfrm>
            <a:off x="631048" y="2126369"/>
            <a:ext cx="5608776" cy="3636088"/>
          </a:xfrm>
        </p:spPr>
        <p:txBody>
          <a:bodyPr vert="horz" lIns="91440" tIns="45720" rIns="91440" bIns="45720" rtlCol="0" anchor="t">
            <a:normAutofit/>
          </a:bodyPr>
          <a:lstStyle/>
          <a:p>
            <a:r>
              <a:rPr lang="en-US" dirty="0"/>
              <a:t>Dialectics </a:t>
            </a:r>
          </a:p>
          <a:p>
            <a:pPr lvl="1"/>
            <a:r>
              <a:rPr lang="en-US" dirty="0"/>
              <a:t>Opposites can be integrated to form a closer approximation of the truth</a:t>
            </a:r>
          </a:p>
          <a:p>
            <a:pPr lvl="1"/>
            <a:r>
              <a:rPr lang="en-US" dirty="0"/>
              <a:t>Example: </a:t>
            </a:r>
          </a:p>
          <a:p>
            <a:pPr lvl="2"/>
            <a:r>
              <a:rPr lang="en-US" dirty="0"/>
              <a:t>Teacher with disruptive classroom</a:t>
            </a:r>
          </a:p>
          <a:p>
            <a:pPr lvl="2"/>
            <a:r>
              <a:rPr lang="en-US" i="1" dirty="0"/>
              <a:t>Doing the best I can BUT/AND I want to do better</a:t>
            </a:r>
            <a:endParaRPr lang="en-US" dirty="0"/>
          </a:p>
          <a:p>
            <a:r>
              <a:rPr lang="en-US" dirty="0"/>
              <a:t>Suicide and Borderline PD</a:t>
            </a:r>
          </a:p>
          <a:p>
            <a:pPr lvl="1"/>
            <a:r>
              <a:rPr lang="en-US" dirty="0"/>
              <a:t>Sole use of change-based strategies unhelpful</a:t>
            </a:r>
          </a:p>
          <a:p>
            <a:pPr lvl="1"/>
            <a:r>
              <a:rPr lang="en-US" dirty="0"/>
              <a:t>Acceptance &amp; change strategies were the key</a:t>
            </a:r>
          </a:p>
          <a:p>
            <a:pPr marL="914400" lvl="2" indent="0">
              <a:buNone/>
            </a:pPr>
            <a:endParaRPr lang="en-US" u="sng" dirty="0"/>
          </a:p>
        </p:txBody>
      </p:sp>
      <p:graphicFrame>
        <p:nvGraphicFramePr>
          <p:cNvPr id="4" name="Diagram 3">
            <a:extLst>
              <a:ext uri="{FF2B5EF4-FFF2-40B4-BE49-F238E27FC236}">
                <a16:creationId xmlns:a16="http://schemas.microsoft.com/office/drawing/2014/main" id="{4C08D181-FDFF-2841-B13C-0F91D422B254}"/>
              </a:ext>
            </a:extLst>
          </p:cNvPr>
          <p:cNvGraphicFramePr/>
          <p:nvPr>
            <p:extLst>
              <p:ext uri="{D42A27DB-BD31-4B8C-83A1-F6EECF244321}">
                <p14:modId xmlns:p14="http://schemas.microsoft.com/office/powerpoint/2010/main" val="3340814441"/>
              </p:ext>
            </p:extLst>
          </p:nvPr>
        </p:nvGraphicFramePr>
        <p:xfrm>
          <a:off x="6317673" y="1341911"/>
          <a:ext cx="5138057" cy="4143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008D887-65AD-C046-8B34-9D70785DD962}"/>
              </a:ext>
            </a:extLst>
          </p:cNvPr>
          <p:cNvSpPr txBox="1"/>
          <p:nvPr/>
        </p:nvSpPr>
        <p:spPr>
          <a:xfrm>
            <a:off x="9846364" y="6347792"/>
            <a:ext cx="1590500" cy="369332"/>
          </a:xfrm>
          <a:prstGeom prst="rect">
            <a:avLst/>
          </a:prstGeom>
          <a:noFill/>
        </p:spPr>
        <p:txBody>
          <a:bodyPr wrap="none" rtlCol="0">
            <a:spAutoFit/>
          </a:bodyPr>
          <a:lstStyle/>
          <a:p>
            <a:r>
              <a:rPr lang="en-US" dirty="0"/>
              <a:t>Linehan, 1993</a:t>
            </a:r>
          </a:p>
        </p:txBody>
      </p:sp>
    </p:spTree>
    <p:extLst>
      <p:ext uri="{BB962C8B-B14F-4D97-AF65-F5344CB8AC3E}">
        <p14:creationId xmlns:p14="http://schemas.microsoft.com/office/powerpoint/2010/main" val="272891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A33E-74BA-044C-A935-7F5081143BFB}"/>
              </a:ext>
            </a:extLst>
          </p:cNvPr>
          <p:cNvSpPr>
            <a:spLocks noGrp="1"/>
          </p:cNvSpPr>
          <p:nvPr>
            <p:ph type="title"/>
          </p:nvPr>
        </p:nvSpPr>
        <p:spPr>
          <a:xfrm>
            <a:off x="700636" y="922096"/>
            <a:ext cx="6707330" cy="1371030"/>
          </a:xfrm>
        </p:spPr>
        <p:txBody>
          <a:bodyPr/>
          <a:lstStyle/>
          <a:p>
            <a:r>
              <a:rPr lang="en-US" dirty="0"/>
              <a:t>Mindfulness-based cognitive therapy (MBCT)</a:t>
            </a:r>
          </a:p>
        </p:txBody>
      </p:sp>
      <p:sp>
        <p:nvSpPr>
          <p:cNvPr id="3" name="Content Placeholder 2">
            <a:extLst>
              <a:ext uri="{FF2B5EF4-FFF2-40B4-BE49-F238E27FC236}">
                <a16:creationId xmlns:a16="http://schemas.microsoft.com/office/drawing/2014/main" id="{511C9FA9-F758-ED4B-AAF0-90A83AB98E8A}"/>
              </a:ext>
            </a:extLst>
          </p:cNvPr>
          <p:cNvSpPr>
            <a:spLocks noGrp="1"/>
          </p:cNvSpPr>
          <p:nvPr>
            <p:ph idx="1"/>
          </p:nvPr>
        </p:nvSpPr>
        <p:spPr>
          <a:xfrm>
            <a:off x="873707" y="2352722"/>
            <a:ext cx="5103265" cy="3623993"/>
          </a:xfrm>
        </p:spPr>
        <p:txBody>
          <a:bodyPr vert="horz" lIns="91440" tIns="45720" rIns="91440" bIns="45720" rtlCol="0" anchor="t">
            <a:normAutofit/>
          </a:bodyPr>
          <a:lstStyle/>
          <a:p>
            <a:r>
              <a:rPr lang="en-US" dirty="0"/>
              <a:t>Prevention of depression relapse</a:t>
            </a:r>
          </a:p>
          <a:p>
            <a:r>
              <a:rPr lang="en-US" dirty="0"/>
              <a:t>Combination of CBT and mindfulness</a:t>
            </a:r>
          </a:p>
          <a:p>
            <a:r>
              <a:rPr lang="en-US" dirty="0"/>
              <a:t>Focus on </a:t>
            </a:r>
            <a:r>
              <a:rPr lang="en-US" i="1" dirty="0"/>
              <a:t>awareness of </a:t>
            </a:r>
            <a:r>
              <a:rPr lang="en-US" dirty="0"/>
              <a:t>and </a:t>
            </a:r>
            <a:r>
              <a:rPr lang="en-US" i="1" dirty="0"/>
              <a:t>relationship to </a:t>
            </a:r>
            <a:r>
              <a:rPr lang="en-US" dirty="0"/>
              <a:t>thoughts, feelings, and sensations</a:t>
            </a:r>
          </a:p>
          <a:p>
            <a:r>
              <a:rPr lang="en-US" dirty="0"/>
              <a:t>Mindfulness and present moment awareness</a:t>
            </a:r>
          </a:p>
          <a:p>
            <a:r>
              <a:rPr lang="en-US" dirty="0"/>
              <a:t>Non-judgmental</a:t>
            </a:r>
          </a:p>
          <a:p>
            <a:endParaRPr lang="en-US" dirty="0"/>
          </a:p>
        </p:txBody>
      </p:sp>
      <p:cxnSp>
        <p:nvCxnSpPr>
          <p:cNvPr id="866" name="Straight Arrow Connector 865">
            <a:extLst>
              <a:ext uri="{FF2B5EF4-FFF2-40B4-BE49-F238E27FC236}">
                <a16:creationId xmlns:a16="http://schemas.microsoft.com/office/drawing/2014/main" id="{67F8257E-86D5-4448-A616-B2BD28920461}"/>
              </a:ext>
            </a:extLst>
          </p:cNvPr>
          <p:cNvCxnSpPr/>
          <p:nvPr/>
        </p:nvCxnSpPr>
        <p:spPr>
          <a:xfrm flipH="1">
            <a:off x="8500832" y="1370693"/>
            <a:ext cx="3" cy="2576286"/>
          </a:xfrm>
          <a:prstGeom prst="straightConnector1">
            <a:avLst/>
          </a:prstGeom>
        </p:spPr>
        <p:style>
          <a:lnRef idx="1">
            <a:schemeClr val="dk1"/>
          </a:lnRef>
          <a:fillRef idx="0">
            <a:schemeClr val="dk1"/>
          </a:fillRef>
          <a:effectRef idx="0">
            <a:schemeClr val="dk1"/>
          </a:effectRef>
          <a:fontRef idx="minor">
            <a:schemeClr val="tx1"/>
          </a:fontRef>
        </p:style>
      </p:cxnSp>
      <p:sp>
        <p:nvSpPr>
          <p:cNvPr id="867" name="TextBox 866">
            <a:extLst>
              <a:ext uri="{FF2B5EF4-FFF2-40B4-BE49-F238E27FC236}">
                <a16:creationId xmlns:a16="http://schemas.microsoft.com/office/drawing/2014/main" id="{7CC53494-87F1-4134-8B76-BF1C9C800737}"/>
              </a:ext>
            </a:extLst>
          </p:cNvPr>
          <p:cNvSpPr txBox="1"/>
          <p:nvPr/>
        </p:nvSpPr>
        <p:spPr>
          <a:xfrm>
            <a:off x="8686923" y="1284622"/>
            <a:ext cx="28272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u="sng" dirty="0"/>
              <a:t>Negative Thinking </a:t>
            </a:r>
          </a:p>
          <a:p>
            <a:pPr algn="ctr"/>
            <a:r>
              <a:rPr lang="en-US" sz="1400" dirty="0"/>
              <a:t>(episode)</a:t>
            </a:r>
          </a:p>
        </p:txBody>
      </p:sp>
      <p:sp>
        <p:nvSpPr>
          <p:cNvPr id="868" name="TextBox 867">
            <a:extLst>
              <a:ext uri="{FF2B5EF4-FFF2-40B4-BE49-F238E27FC236}">
                <a16:creationId xmlns:a16="http://schemas.microsoft.com/office/drawing/2014/main" id="{D6F016BE-02B1-4C8D-BE6D-C00B0CEB8028}"/>
              </a:ext>
            </a:extLst>
          </p:cNvPr>
          <p:cNvSpPr txBox="1"/>
          <p:nvPr/>
        </p:nvSpPr>
        <p:spPr>
          <a:xfrm>
            <a:off x="8635360" y="2294049"/>
            <a:ext cx="34082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u="sng" dirty="0"/>
              <a:t>Therapy /Coping strategy</a:t>
            </a:r>
            <a:r>
              <a:rPr lang="en-US" sz="1400" dirty="0"/>
              <a:t> </a:t>
            </a:r>
          </a:p>
          <a:p>
            <a:pPr algn="ctr"/>
            <a:r>
              <a:rPr lang="en-US" sz="1400" dirty="0"/>
              <a:t>(Examine/evaluate thoughts; remission)</a:t>
            </a:r>
          </a:p>
        </p:txBody>
      </p:sp>
      <p:sp>
        <p:nvSpPr>
          <p:cNvPr id="870" name="TextBox 869">
            <a:extLst>
              <a:ext uri="{FF2B5EF4-FFF2-40B4-BE49-F238E27FC236}">
                <a16:creationId xmlns:a16="http://schemas.microsoft.com/office/drawing/2014/main" id="{E2ABF58F-F0BB-463B-B2AF-387557F574C1}"/>
              </a:ext>
            </a:extLst>
          </p:cNvPr>
          <p:cNvSpPr txBox="1"/>
          <p:nvPr/>
        </p:nvSpPr>
        <p:spPr>
          <a:xfrm>
            <a:off x="8835811" y="339612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               </a:t>
            </a:r>
            <a:r>
              <a:rPr lang="en-US" sz="1400" u="sng" dirty="0"/>
              <a:t>Potential Relapse</a:t>
            </a:r>
          </a:p>
          <a:p>
            <a:pPr algn="ctr"/>
            <a:r>
              <a:rPr lang="en-US" sz="1400" dirty="0"/>
              <a:t>(low mood reactivation)</a:t>
            </a:r>
          </a:p>
        </p:txBody>
      </p:sp>
      <p:cxnSp>
        <p:nvCxnSpPr>
          <p:cNvPr id="871" name="Straight Arrow Connector 870">
            <a:extLst>
              <a:ext uri="{FF2B5EF4-FFF2-40B4-BE49-F238E27FC236}">
                <a16:creationId xmlns:a16="http://schemas.microsoft.com/office/drawing/2014/main" id="{BEAE65C5-9FFC-428D-A523-00EC5BA0597F}"/>
              </a:ext>
            </a:extLst>
          </p:cNvPr>
          <p:cNvCxnSpPr/>
          <p:nvPr/>
        </p:nvCxnSpPr>
        <p:spPr>
          <a:xfrm>
            <a:off x="8528888" y="3958031"/>
            <a:ext cx="1442831" cy="1848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2" name="Straight Arrow Connector 871">
            <a:extLst>
              <a:ext uri="{FF2B5EF4-FFF2-40B4-BE49-F238E27FC236}">
                <a16:creationId xmlns:a16="http://schemas.microsoft.com/office/drawing/2014/main" id="{31BDCDB4-E501-4172-97DE-D09AE3704358}"/>
              </a:ext>
            </a:extLst>
          </p:cNvPr>
          <p:cNvCxnSpPr/>
          <p:nvPr/>
        </p:nvCxnSpPr>
        <p:spPr>
          <a:xfrm flipH="1">
            <a:off x="7072970" y="3945467"/>
            <a:ext cx="1438449" cy="1770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9764F81F-BDE7-434E-9A99-EB1D37E7F8D3}"/>
              </a:ext>
            </a:extLst>
          </p:cNvPr>
          <p:cNvSpPr txBox="1"/>
          <p:nvPr/>
        </p:nvSpPr>
        <p:spPr>
          <a:xfrm>
            <a:off x="8961914" y="5680311"/>
            <a:ext cx="32300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Relapse</a:t>
            </a:r>
            <a:endParaRPr lang="en-US" dirty="0"/>
          </a:p>
          <a:p>
            <a:pPr algn="ctr"/>
            <a:r>
              <a:rPr lang="en-US" sz="1400" dirty="0"/>
              <a:t>(negative thinking re-established)</a:t>
            </a:r>
            <a:endParaRPr lang="en-US" dirty="0"/>
          </a:p>
        </p:txBody>
      </p:sp>
      <p:sp>
        <p:nvSpPr>
          <p:cNvPr id="5" name="TextBox 4">
            <a:extLst>
              <a:ext uri="{FF2B5EF4-FFF2-40B4-BE49-F238E27FC236}">
                <a16:creationId xmlns:a16="http://schemas.microsoft.com/office/drawing/2014/main" id="{2495CE03-8DDB-44EF-8859-3429FDA37CE7}"/>
              </a:ext>
            </a:extLst>
          </p:cNvPr>
          <p:cNvSpPr txBox="1"/>
          <p:nvPr/>
        </p:nvSpPr>
        <p:spPr>
          <a:xfrm>
            <a:off x="4712816" y="5608680"/>
            <a:ext cx="34949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No Relapse </a:t>
            </a:r>
            <a:endParaRPr lang="en-US" sz="1400"/>
          </a:p>
          <a:p>
            <a:pPr algn="ctr"/>
            <a:r>
              <a:rPr lang="en-US" sz="1400" dirty="0"/>
              <a:t>(thinking pattern nipped in the bud)</a:t>
            </a:r>
            <a:endParaRPr lang="en-US" sz="1400"/>
          </a:p>
        </p:txBody>
      </p:sp>
      <p:cxnSp>
        <p:nvCxnSpPr>
          <p:cNvPr id="9" name="Straight Connector 8">
            <a:extLst>
              <a:ext uri="{FF2B5EF4-FFF2-40B4-BE49-F238E27FC236}">
                <a16:creationId xmlns:a16="http://schemas.microsoft.com/office/drawing/2014/main" id="{1239CC9D-6171-6746-93F8-E072BABB9FD8}"/>
              </a:ext>
            </a:extLst>
          </p:cNvPr>
          <p:cNvCxnSpPr>
            <a:cxnSpLocks/>
          </p:cNvCxnSpPr>
          <p:nvPr/>
        </p:nvCxnSpPr>
        <p:spPr>
          <a:xfrm>
            <a:off x="8602578" y="1455821"/>
            <a:ext cx="757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A86735-1CA5-CB40-A730-3CE57AD37DD1}"/>
              </a:ext>
            </a:extLst>
          </p:cNvPr>
          <p:cNvCxnSpPr>
            <a:cxnSpLocks/>
          </p:cNvCxnSpPr>
          <p:nvPr/>
        </p:nvCxnSpPr>
        <p:spPr>
          <a:xfrm>
            <a:off x="8562472" y="2462463"/>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E808AA-3D5E-BC4E-911E-31AB4B85B2B3}"/>
              </a:ext>
            </a:extLst>
          </p:cNvPr>
          <p:cNvCxnSpPr>
            <a:cxnSpLocks/>
          </p:cNvCxnSpPr>
          <p:nvPr/>
        </p:nvCxnSpPr>
        <p:spPr>
          <a:xfrm>
            <a:off x="8558461" y="3553326"/>
            <a:ext cx="1005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ight Arrow 12">
            <a:extLst>
              <a:ext uri="{FF2B5EF4-FFF2-40B4-BE49-F238E27FC236}">
                <a16:creationId xmlns:a16="http://schemas.microsoft.com/office/drawing/2014/main" id="{048F15C0-8FA0-D942-95F4-AC823168093C}"/>
              </a:ext>
            </a:extLst>
          </p:cNvPr>
          <p:cNvSpPr/>
          <p:nvPr/>
        </p:nvSpPr>
        <p:spPr>
          <a:xfrm>
            <a:off x="7471611" y="2225842"/>
            <a:ext cx="854242" cy="52938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3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A1FB62-76CD-442C-9B02-982EBDA03983}"/>
              </a:ext>
            </a:extLst>
          </p:cNvPr>
          <p:cNvSpPr/>
          <p:nvPr/>
        </p:nvSpPr>
        <p:spPr>
          <a:xfrm>
            <a:off x="5486400" y="0"/>
            <a:ext cx="67056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03DDC27-F3F6-1B49-BB8B-AF1D3CF7B0AD}"/>
              </a:ext>
            </a:extLst>
          </p:cNvPr>
          <p:cNvSpPr>
            <a:spLocks noGrp="1"/>
          </p:cNvSpPr>
          <p:nvPr>
            <p:ph type="title"/>
          </p:nvPr>
        </p:nvSpPr>
        <p:spPr>
          <a:xfrm>
            <a:off x="695325" y="907037"/>
            <a:ext cx="3819821" cy="1955690"/>
          </a:xfrm>
        </p:spPr>
        <p:txBody>
          <a:bodyPr>
            <a:normAutofit/>
          </a:bodyPr>
          <a:lstStyle/>
          <a:p>
            <a:pPr>
              <a:lnSpc>
                <a:spcPct val="90000"/>
              </a:lnSpc>
            </a:pPr>
            <a:r>
              <a:rPr lang="en-US" sz="3400" dirty="0"/>
              <a:t>Acceptance and commitment therapy</a:t>
            </a:r>
          </a:p>
        </p:txBody>
      </p:sp>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1A2111-E8F5-F243-AD8E-855BE396221F}"/>
              </a:ext>
            </a:extLst>
          </p:cNvPr>
          <p:cNvSpPr>
            <a:spLocks noGrp="1"/>
          </p:cNvSpPr>
          <p:nvPr>
            <p:ph idx="1"/>
          </p:nvPr>
        </p:nvSpPr>
        <p:spPr>
          <a:xfrm>
            <a:off x="701373" y="3106478"/>
            <a:ext cx="4486275" cy="2697249"/>
          </a:xfrm>
        </p:spPr>
        <p:txBody>
          <a:bodyPr vert="horz" lIns="91440" tIns="45720" rIns="91440" bIns="45720" rtlCol="0" anchor="t">
            <a:normAutofit/>
          </a:bodyPr>
          <a:lstStyle/>
          <a:p>
            <a:pPr>
              <a:lnSpc>
                <a:spcPct val="110000"/>
              </a:lnSpc>
            </a:pPr>
            <a:r>
              <a:rPr lang="en-US" dirty="0"/>
              <a:t>A-C-T</a:t>
            </a:r>
          </a:p>
          <a:p>
            <a:pPr>
              <a:lnSpc>
                <a:spcPct val="110000"/>
              </a:lnSpc>
            </a:pPr>
            <a:r>
              <a:rPr lang="en-US" dirty="0"/>
              <a:t>Goal is psychological flexibility</a:t>
            </a:r>
          </a:p>
          <a:p>
            <a:pPr>
              <a:lnSpc>
                <a:spcPct val="110000"/>
              </a:lnSpc>
            </a:pPr>
            <a:r>
              <a:rPr lang="en-US" dirty="0"/>
              <a:t>Behavioral component: taking action according to your core values</a:t>
            </a:r>
          </a:p>
          <a:p>
            <a:pPr>
              <a:lnSpc>
                <a:spcPct val="110000"/>
              </a:lnSpc>
            </a:pPr>
            <a:r>
              <a:rPr lang="en-US" dirty="0"/>
              <a:t>A life without suffering does not exist</a:t>
            </a:r>
            <a:endParaRPr lang="en-US" sz="2000" dirty="0"/>
          </a:p>
          <a:p>
            <a:pPr lvl="1">
              <a:lnSpc>
                <a:spcPct val="110000"/>
              </a:lnSpc>
            </a:pPr>
            <a:endParaRPr lang="en-US" sz="2000" dirty="0"/>
          </a:p>
        </p:txBody>
      </p:sp>
      <p:pic>
        <p:nvPicPr>
          <p:cNvPr id="6" name="Picture 6" descr="Shape&#10;&#10;Description automatically generated">
            <a:extLst>
              <a:ext uri="{FF2B5EF4-FFF2-40B4-BE49-F238E27FC236}">
                <a16:creationId xmlns:a16="http://schemas.microsoft.com/office/drawing/2014/main" id="{EFF374EC-6560-4F54-BC3E-56135B6C363E}"/>
              </a:ext>
            </a:extLst>
          </p:cNvPr>
          <p:cNvPicPr>
            <a:picLocks noChangeAspect="1"/>
          </p:cNvPicPr>
          <p:nvPr/>
        </p:nvPicPr>
        <p:blipFill>
          <a:blip r:embed="rId3"/>
          <a:stretch>
            <a:fillRect/>
          </a:stretch>
        </p:blipFill>
        <p:spPr>
          <a:xfrm>
            <a:off x="5631873" y="633294"/>
            <a:ext cx="6414653" cy="5348957"/>
          </a:xfrm>
          <a:prstGeom prst="rect">
            <a:avLst/>
          </a:prstGeom>
        </p:spPr>
      </p:pic>
    </p:spTree>
    <p:extLst>
      <p:ext uri="{BB962C8B-B14F-4D97-AF65-F5344CB8AC3E}">
        <p14:creationId xmlns:p14="http://schemas.microsoft.com/office/powerpoint/2010/main" val="274959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3239-9184-464C-B886-7FEB7806A46F}"/>
              </a:ext>
            </a:extLst>
          </p:cNvPr>
          <p:cNvSpPr>
            <a:spLocks noGrp="1"/>
          </p:cNvSpPr>
          <p:nvPr>
            <p:ph type="title"/>
          </p:nvPr>
        </p:nvSpPr>
        <p:spPr/>
        <p:txBody>
          <a:bodyPr/>
          <a:lstStyle/>
          <a:p>
            <a:r>
              <a:rPr lang="en-US" dirty="0"/>
              <a:t>Act strategies and ideas</a:t>
            </a:r>
          </a:p>
        </p:txBody>
      </p:sp>
      <p:graphicFrame>
        <p:nvGraphicFramePr>
          <p:cNvPr id="5" name="Diagram 5">
            <a:extLst>
              <a:ext uri="{FF2B5EF4-FFF2-40B4-BE49-F238E27FC236}">
                <a16:creationId xmlns:a16="http://schemas.microsoft.com/office/drawing/2014/main" id="{D2B1811A-D02A-46C3-B26A-CDE2B81A291F}"/>
              </a:ext>
            </a:extLst>
          </p:cNvPr>
          <p:cNvGraphicFramePr/>
          <p:nvPr>
            <p:extLst>
              <p:ext uri="{D42A27DB-BD31-4B8C-83A1-F6EECF244321}">
                <p14:modId xmlns:p14="http://schemas.microsoft.com/office/powerpoint/2010/main" val="3788180612"/>
              </p:ext>
            </p:extLst>
          </p:nvPr>
        </p:nvGraphicFramePr>
        <p:xfrm>
          <a:off x="761112" y="1712554"/>
          <a:ext cx="5187700" cy="413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9" name="Group 168">
            <a:extLst>
              <a:ext uri="{FF2B5EF4-FFF2-40B4-BE49-F238E27FC236}">
                <a16:creationId xmlns:a16="http://schemas.microsoft.com/office/drawing/2014/main" id="{3B0F39AC-F9E7-436F-834C-25C8FC914780}"/>
              </a:ext>
            </a:extLst>
          </p:cNvPr>
          <p:cNvGrpSpPr/>
          <p:nvPr/>
        </p:nvGrpSpPr>
        <p:grpSpPr>
          <a:xfrm>
            <a:off x="6293177" y="1264626"/>
            <a:ext cx="5464628" cy="4799134"/>
            <a:chOff x="6293177" y="1264626"/>
            <a:chExt cx="5464628" cy="4799134"/>
          </a:xfrm>
        </p:grpSpPr>
        <p:pic>
          <p:nvPicPr>
            <p:cNvPr id="155" name="Picture 4" descr="Diagram, shape, polygon&#10;&#10;Description automatically generated">
              <a:extLst>
                <a:ext uri="{FF2B5EF4-FFF2-40B4-BE49-F238E27FC236}">
                  <a16:creationId xmlns:a16="http://schemas.microsoft.com/office/drawing/2014/main" id="{6DBDEDDD-C395-4B1F-A7DE-0ED3CEA5F678}"/>
                </a:ext>
              </a:extLst>
            </p:cNvPr>
            <p:cNvPicPr>
              <a:picLocks noChangeAspect="1"/>
            </p:cNvPicPr>
            <p:nvPr/>
          </p:nvPicPr>
          <p:blipFill>
            <a:blip r:embed="rId8"/>
            <a:stretch>
              <a:fillRect/>
            </a:stretch>
          </p:blipFill>
          <p:spPr>
            <a:xfrm>
              <a:off x="6293177" y="1451400"/>
              <a:ext cx="5464628" cy="4524139"/>
            </a:xfrm>
            <a:prstGeom prst="rect">
              <a:avLst/>
            </a:prstGeom>
          </p:spPr>
        </p:pic>
        <p:cxnSp>
          <p:nvCxnSpPr>
            <p:cNvPr id="168" name="Straight Arrow Connector 167">
              <a:extLst>
                <a:ext uri="{FF2B5EF4-FFF2-40B4-BE49-F238E27FC236}">
                  <a16:creationId xmlns:a16="http://schemas.microsoft.com/office/drawing/2014/main" id="{D567DDF0-EA34-4A8D-A156-E77CC0CA6814}"/>
                </a:ext>
              </a:extLst>
            </p:cNvPr>
            <p:cNvCxnSpPr/>
            <p:nvPr/>
          </p:nvCxnSpPr>
          <p:spPr>
            <a:xfrm flipH="1">
              <a:off x="7184780" y="1264626"/>
              <a:ext cx="3524249" cy="4799134"/>
            </a:xfrm>
            <a:prstGeom prst="straightConnector1">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3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9044AD-213B-D44C-957D-D5332CFFD46B}"/>
              </a:ext>
            </a:extLst>
          </p:cNvPr>
          <p:cNvSpPr>
            <a:spLocks noGrp="1"/>
          </p:cNvSpPr>
          <p:nvPr>
            <p:ph type="title"/>
          </p:nvPr>
        </p:nvSpPr>
        <p:spPr>
          <a:xfrm>
            <a:off x="397390" y="1279770"/>
            <a:ext cx="412041" cy="1796092"/>
          </a:xfrm>
        </p:spPr>
        <p:txBody>
          <a:bodyPr>
            <a:normAutofit fontScale="90000"/>
          </a:bodyPr>
          <a:lstStyle/>
          <a:p>
            <a:r>
              <a:rPr lang="en-US" dirty="0"/>
              <a:t>CBT</a:t>
            </a:r>
          </a:p>
        </p:txBody>
      </p:sp>
      <p:sp>
        <p:nvSpPr>
          <p:cNvPr id="17" name="Title 1">
            <a:extLst>
              <a:ext uri="{FF2B5EF4-FFF2-40B4-BE49-F238E27FC236}">
                <a16:creationId xmlns:a16="http://schemas.microsoft.com/office/drawing/2014/main" id="{A7926921-6C22-1948-97B0-5B3E7EC143FF}"/>
              </a:ext>
            </a:extLst>
          </p:cNvPr>
          <p:cNvSpPr txBox="1">
            <a:spLocks/>
          </p:cNvSpPr>
          <p:nvPr/>
        </p:nvSpPr>
        <p:spPr>
          <a:xfrm>
            <a:off x="394280" y="4079254"/>
            <a:ext cx="614204" cy="1542092"/>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t>ACT</a:t>
            </a:r>
          </a:p>
        </p:txBody>
      </p:sp>
      <p:grpSp>
        <p:nvGrpSpPr>
          <p:cNvPr id="23" name="Group 22">
            <a:extLst>
              <a:ext uri="{FF2B5EF4-FFF2-40B4-BE49-F238E27FC236}">
                <a16:creationId xmlns:a16="http://schemas.microsoft.com/office/drawing/2014/main" id="{A974342A-B9DC-8E4B-A6DA-EB63D006023D}"/>
              </a:ext>
            </a:extLst>
          </p:cNvPr>
          <p:cNvGrpSpPr/>
          <p:nvPr/>
        </p:nvGrpSpPr>
        <p:grpSpPr>
          <a:xfrm>
            <a:off x="880532" y="801392"/>
            <a:ext cx="2228081" cy="5290125"/>
            <a:chOff x="880532" y="801392"/>
            <a:chExt cx="2228081" cy="5290125"/>
          </a:xfrm>
        </p:grpSpPr>
        <p:sp>
          <p:nvSpPr>
            <p:cNvPr id="2" name="Rounded Rectangle 1">
              <a:extLst>
                <a:ext uri="{FF2B5EF4-FFF2-40B4-BE49-F238E27FC236}">
                  <a16:creationId xmlns:a16="http://schemas.microsoft.com/office/drawing/2014/main" id="{8A734CB3-8F3B-0E4D-A36B-244F00E09683}"/>
                </a:ext>
              </a:extLst>
            </p:cNvPr>
            <p:cNvSpPr/>
            <p:nvPr/>
          </p:nvSpPr>
          <p:spPr>
            <a:xfrm>
              <a:off x="880532" y="801392"/>
              <a:ext cx="2228081" cy="2438400"/>
            </a:xfrm>
            <a:prstGeom prst="roundRect">
              <a:avLst/>
            </a:prstGeom>
            <a:solidFill>
              <a:srgbClr val="96C1A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Biased information processing and maladaptive beliefs</a:t>
              </a:r>
              <a:r>
                <a:rPr lang="en-US" sz="1600" dirty="0"/>
                <a:t> </a:t>
              </a:r>
            </a:p>
          </p:txBody>
        </p:sp>
        <p:sp>
          <p:nvSpPr>
            <p:cNvPr id="9" name="Rounded Rectangle 8">
              <a:extLst>
                <a:ext uri="{FF2B5EF4-FFF2-40B4-BE49-F238E27FC236}">
                  <a16:creationId xmlns:a16="http://schemas.microsoft.com/office/drawing/2014/main" id="{699AFFCA-FD48-2F43-84CB-7835B386F3DD}"/>
                </a:ext>
              </a:extLst>
            </p:cNvPr>
            <p:cNvSpPr/>
            <p:nvPr/>
          </p:nvSpPr>
          <p:spPr>
            <a:xfrm>
              <a:off x="880532" y="3653117"/>
              <a:ext cx="2228081" cy="2438400"/>
            </a:xfrm>
            <a:prstGeom prst="roundRect">
              <a:avLst/>
            </a:prstGeom>
            <a:solidFill>
              <a:srgbClr val="CBB4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Psychological inflexibility</a:t>
              </a:r>
              <a:r>
                <a:rPr lang="en-US" sz="2400" dirty="0"/>
                <a:t> </a:t>
              </a:r>
              <a:endParaRPr lang="en-US" sz="1600"/>
            </a:p>
          </p:txBody>
        </p:sp>
        <p:sp>
          <p:nvSpPr>
            <p:cNvPr id="18" name="Title 1">
              <a:extLst>
                <a:ext uri="{FF2B5EF4-FFF2-40B4-BE49-F238E27FC236}">
                  <a16:creationId xmlns:a16="http://schemas.microsoft.com/office/drawing/2014/main" id="{7A5B949F-4CE9-A449-B14A-3D66B8AB5AC0}"/>
                </a:ext>
              </a:extLst>
            </p:cNvPr>
            <p:cNvSpPr txBox="1">
              <a:spLocks/>
            </p:cNvSpPr>
            <p:nvPr/>
          </p:nvSpPr>
          <p:spPr>
            <a:xfrm>
              <a:off x="1193500" y="3270568"/>
              <a:ext cx="1540267" cy="693513"/>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1800" dirty="0"/>
                <a:t>Theory</a:t>
              </a:r>
            </a:p>
          </p:txBody>
        </p:sp>
      </p:grpSp>
      <p:grpSp>
        <p:nvGrpSpPr>
          <p:cNvPr id="24" name="Group 23">
            <a:extLst>
              <a:ext uri="{FF2B5EF4-FFF2-40B4-BE49-F238E27FC236}">
                <a16:creationId xmlns:a16="http://schemas.microsoft.com/office/drawing/2014/main" id="{7C877DB2-49EA-BC47-9248-D6E5D10892E8}"/>
              </a:ext>
            </a:extLst>
          </p:cNvPr>
          <p:cNvGrpSpPr/>
          <p:nvPr/>
        </p:nvGrpSpPr>
        <p:grpSpPr>
          <a:xfrm>
            <a:off x="3288749" y="801392"/>
            <a:ext cx="2592338" cy="5290125"/>
            <a:chOff x="3288749" y="801392"/>
            <a:chExt cx="2592338" cy="5290125"/>
          </a:xfrm>
        </p:grpSpPr>
        <p:sp>
          <p:nvSpPr>
            <p:cNvPr id="3" name="Rounded Rectangle 2">
              <a:extLst>
                <a:ext uri="{FF2B5EF4-FFF2-40B4-BE49-F238E27FC236}">
                  <a16:creationId xmlns:a16="http://schemas.microsoft.com/office/drawing/2014/main" id="{40C7E76C-4539-F844-9AAC-FBAB16F7A091}"/>
                </a:ext>
              </a:extLst>
            </p:cNvPr>
            <p:cNvSpPr/>
            <p:nvPr/>
          </p:nvSpPr>
          <p:spPr>
            <a:xfrm>
              <a:off x="3830614" y="801392"/>
              <a:ext cx="2050473" cy="2438400"/>
            </a:xfrm>
            <a:prstGeom prst="roundRect">
              <a:avLst/>
            </a:prstGeom>
            <a:solidFill>
              <a:srgbClr val="96C1A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Identify, evaluate, &amp; modify distorted cognitions </a:t>
              </a:r>
              <a:endParaRPr lang="en-US" sz="1600" dirty="0"/>
            </a:p>
          </p:txBody>
        </p:sp>
        <p:sp>
          <p:nvSpPr>
            <p:cNvPr id="6" name="Right Arrow 5">
              <a:extLst>
                <a:ext uri="{FF2B5EF4-FFF2-40B4-BE49-F238E27FC236}">
                  <a16:creationId xmlns:a16="http://schemas.microsoft.com/office/drawing/2014/main" id="{894FB437-177C-2940-9100-93D8862D42A5}"/>
                </a:ext>
              </a:extLst>
            </p:cNvPr>
            <p:cNvSpPr/>
            <p:nvPr/>
          </p:nvSpPr>
          <p:spPr>
            <a:xfrm>
              <a:off x="3288749" y="1455815"/>
              <a:ext cx="430305" cy="1129553"/>
            </a:xfrm>
            <a:prstGeom prst="rightArrow">
              <a:avLst/>
            </a:prstGeom>
            <a:solidFill>
              <a:srgbClr val="82A897"/>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E0A9EE8-0D0F-9E43-A3CC-CB967845FD47}"/>
                </a:ext>
              </a:extLst>
            </p:cNvPr>
            <p:cNvSpPr/>
            <p:nvPr/>
          </p:nvSpPr>
          <p:spPr>
            <a:xfrm>
              <a:off x="3826249" y="3653117"/>
              <a:ext cx="2050473" cy="2438400"/>
            </a:xfrm>
            <a:prstGeom prst="roundRect">
              <a:avLst/>
            </a:prstGeom>
            <a:solidFill>
              <a:srgbClr val="CBB4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t>Defusion</a:t>
              </a:r>
              <a:r>
                <a:rPr lang="en-US" sz="2000" dirty="0"/>
                <a:t>, acceptance, willingness, commitment, values </a:t>
              </a:r>
            </a:p>
          </p:txBody>
        </p:sp>
        <p:sp>
          <p:nvSpPr>
            <p:cNvPr id="13" name="Right Arrow 12">
              <a:extLst>
                <a:ext uri="{FF2B5EF4-FFF2-40B4-BE49-F238E27FC236}">
                  <a16:creationId xmlns:a16="http://schemas.microsoft.com/office/drawing/2014/main" id="{FA97B04A-9D7D-4B46-9B4C-F8125AE10F64}"/>
                </a:ext>
              </a:extLst>
            </p:cNvPr>
            <p:cNvSpPr/>
            <p:nvPr/>
          </p:nvSpPr>
          <p:spPr>
            <a:xfrm>
              <a:off x="3296002" y="4307540"/>
              <a:ext cx="430305" cy="1129553"/>
            </a:xfrm>
            <a:prstGeom prst="rightArrow">
              <a:avLst/>
            </a:prstGeom>
            <a:solidFill>
              <a:srgbClr val="C3A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CD6A507-EE4E-734F-8339-8275A1B93BA0}"/>
                </a:ext>
              </a:extLst>
            </p:cNvPr>
            <p:cNvSpPr txBox="1">
              <a:spLocks/>
            </p:cNvSpPr>
            <p:nvPr/>
          </p:nvSpPr>
          <p:spPr>
            <a:xfrm>
              <a:off x="4154291" y="3279474"/>
              <a:ext cx="1540267" cy="693513"/>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1800" dirty="0"/>
                <a:t>Therapy</a:t>
              </a:r>
            </a:p>
          </p:txBody>
        </p:sp>
      </p:grpSp>
      <p:grpSp>
        <p:nvGrpSpPr>
          <p:cNvPr id="25" name="Group 24">
            <a:extLst>
              <a:ext uri="{FF2B5EF4-FFF2-40B4-BE49-F238E27FC236}">
                <a16:creationId xmlns:a16="http://schemas.microsoft.com/office/drawing/2014/main" id="{37FD170D-4047-0649-B68D-D46BD1576A28}"/>
              </a:ext>
            </a:extLst>
          </p:cNvPr>
          <p:cNvGrpSpPr/>
          <p:nvPr/>
        </p:nvGrpSpPr>
        <p:grpSpPr>
          <a:xfrm>
            <a:off x="6046671" y="801392"/>
            <a:ext cx="2606890" cy="5290125"/>
            <a:chOff x="6046671" y="801392"/>
            <a:chExt cx="2606890" cy="5290125"/>
          </a:xfrm>
        </p:grpSpPr>
        <p:sp>
          <p:nvSpPr>
            <p:cNvPr id="4" name="Rounded Rectangle 3">
              <a:extLst>
                <a:ext uri="{FF2B5EF4-FFF2-40B4-BE49-F238E27FC236}">
                  <a16:creationId xmlns:a16="http://schemas.microsoft.com/office/drawing/2014/main" id="{4A31FB49-080E-7E4A-AB04-AA8E48E5422A}"/>
                </a:ext>
              </a:extLst>
            </p:cNvPr>
            <p:cNvSpPr/>
            <p:nvPr/>
          </p:nvSpPr>
          <p:spPr>
            <a:xfrm>
              <a:off x="6603088" y="801392"/>
              <a:ext cx="2050473" cy="2438400"/>
            </a:xfrm>
            <a:prstGeom prst="roundRect">
              <a:avLst/>
            </a:prstGeom>
            <a:solidFill>
              <a:srgbClr val="96C1A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Cognitive change</a:t>
              </a:r>
            </a:p>
          </p:txBody>
        </p:sp>
        <p:sp>
          <p:nvSpPr>
            <p:cNvPr id="7" name="Right Arrow 6">
              <a:extLst>
                <a:ext uri="{FF2B5EF4-FFF2-40B4-BE49-F238E27FC236}">
                  <a16:creationId xmlns:a16="http://schemas.microsoft.com/office/drawing/2014/main" id="{040A1BF8-E599-C14D-A2A4-FF468D7C6293}"/>
                </a:ext>
              </a:extLst>
            </p:cNvPr>
            <p:cNvSpPr/>
            <p:nvPr/>
          </p:nvSpPr>
          <p:spPr>
            <a:xfrm>
              <a:off x="6046672" y="1455815"/>
              <a:ext cx="430305" cy="1129553"/>
            </a:xfrm>
            <a:prstGeom prst="rightArrow">
              <a:avLst/>
            </a:prstGeom>
            <a:solidFill>
              <a:srgbClr val="82A897"/>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525963F-8010-4F45-8458-B73F654F8FA2}"/>
                </a:ext>
              </a:extLst>
            </p:cNvPr>
            <p:cNvSpPr/>
            <p:nvPr/>
          </p:nvSpPr>
          <p:spPr>
            <a:xfrm>
              <a:off x="6602056" y="3653117"/>
              <a:ext cx="2050473" cy="2438400"/>
            </a:xfrm>
            <a:prstGeom prst="roundRect">
              <a:avLst/>
            </a:prstGeom>
            <a:solidFill>
              <a:srgbClr val="CBB4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Psychological flexibility</a:t>
              </a:r>
              <a:endParaRPr lang="en-US" dirty="0"/>
            </a:p>
          </p:txBody>
        </p:sp>
        <p:sp>
          <p:nvSpPr>
            <p:cNvPr id="14" name="Right Arrow 13">
              <a:extLst>
                <a:ext uri="{FF2B5EF4-FFF2-40B4-BE49-F238E27FC236}">
                  <a16:creationId xmlns:a16="http://schemas.microsoft.com/office/drawing/2014/main" id="{97569F70-19E7-CE4D-883E-201477B71789}"/>
                </a:ext>
              </a:extLst>
            </p:cNvPr>
            <p:cNvSpPr/>
            <p:nvPr/>
          </p:nvSpPr>
          <p:spPr>
            <a:xfrm>
              <a:off x="6046671" y="4312707"/>
              <a:ext cx="430305" cy="1129553"/>
            </a:xfrm>
            <a:prstGeom prst="rightArrow">
              <a:avLst/>
            </a:prstGeom>
            <a:solidFill>
              <a:srgbClr val="C3A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061663D9-9C1F-624F-A600-974D3DD3691E}"/>
                </a:ext>
              </a:extLst>
            </p:cNvPr>
            <p:cNvSpPr txBox="1">
              <a:spLocks/>
            </p:cNvSpPr>
            <p:nvPr/>
          </p:nvSpPr>
          <p:spPr>
            <a:xfrm>
              <a:off x="6886154" y="3306360"/>
              <a:ext cx="1540267" cy="693513"/>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1800" dirty="0"/>
                <a:t>Mechanism</a:t>
              </a:r>
            </a:p>
          </p:txBody>
        </p:sp>
      </p:grpSp>
      <p:grpSp>
        <p:nvGrpSpPr>
          <p:cNvPr id="26" name="Group 25">
            <a:extLst>
              <a:ext uri="{FF2B5EF4-FFF2-40B4-BE49-F238E27FC236}">
                <a16:creationId xmlns:a16="http://schemas.microsoft.com/office/drawing/2014/main" id="{25CD31DC-3923-864F-96FC-958649FC3DE0}"/>
              </a:ext>
            </a:extLst>
          </p:cNvPr>
          <p:cNvGrpSpPr/>
          <p:nvPr/>
        </p:nvGrpSpPr>
        <p:grpSpPr>
          <a:xfrm>
            <a:off x="8817655" y="801391"/>
            <a:ext cx="2608380" cy="5255218"/>
            <a:chOff x="8817655" y="801391"/>
            <a:chExt cx="2608380" cy="5255218"/>
          </a:xfrm>
        </p:grpSpPr>
        <p:sp>
          <p:nvSpPr>
            <p:cNvPr id="5" name="Rounded Rectangle 4">
              <a:extLst>
                <a:ext uri="{FF2B5EF4-FFF2-40B4-BE49-F238E27FC236}">
                  <a16:creationId xmlns:a16="http://schemas.microsoft.com/office/drawing/2014/main" id="{D1A7BED7-E2E4-054F-B170-B6AD1DDF799D}"/>
                </a:ext>
              </a:extLst>
            </p:cNvPr>
            <p:cNvSpPr/>
            <p:nvPr/>
          </p:nvSpPr>
          <p:spPr>
            <a:xfrm>
              <a:off x="9375562" y="801391"/>
              <a:ext cx="2050473" cy="2438400"/>
            </a:xfrm>
            <a:prstGeom prst="roundRect">
              <a:avLst/>
            </a:prstGeom>
            <a:solidFill>
              <a:srgbClr val="96C1A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Symptom free</a:t>
              </a:r>
            </a:p>
          </p:txBody>
        </p:sp>
        <p:sp>
          <p:nvSpPr>
            <p:cNvPr id="8" name="Right Arrow 7">
              <a:extLst>
                <a:ext uri="{FF2B5EF4-FFF2-40B4-BE49-F238E27FC236}">
                  <a16:creationId xmlns:a16="http://schemas.microsoft.com/office/drawing/2014/main" id="{E2AC5F88-9561-9048-A18E-FF4E5547DF62}"/>
                </a:ext>
              </a:extLst>
            </p:cNvPr>
            <p:cNvSpPr/>
            <p:nvPr/>
          </p:nvSpPr>
          <p:spPr>
            <a:xfrm>
              <a:off x="8817655" y="1455815"/>
              <a:ext cx="430305" cy="1129553"/>
            </a:xfrm>
            <a:prstGeom prst="rightArrow">
              <a:avLst/>
            </a:prstGeom>
            <a:solidFill>
              <a:srgbClr val="82A897"/>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34F7761-A4ED-AF48-B11E-F7C2D701EC59}"/>
                </a:ext>
              </a:extLst>
            </p:cNvPr>
            <p:cNvSpPr/>
            <p:nvPr/>
          </p:nvSpPr>
          <p:spPr>
            <a:xfrm>
              <a:off x="9375562" y="3618209"/>
              <a:ext cx="2050473" cy="2438400"/>
            </a:xfrm>
            <a:prstGeom prst="roundRect">
              <a:avLst/>
            </a:prstGeom>
            <a:solidFill>
              <a:srgbClr val="CBB4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Living valued life</a:t>
              </a:r>
            </a:p>
          </p:txBody>
        </p:sp>
        <p:sp>
          <p:nvSpPr>
            <p:cNvPr id="15" name="Right Arrow 14">
              <a:extLst>
                <a:ext uri="{FF2B5EF4-FFF2-40B4-BE49-F238E27FC236}">
                  <a16:creationId xmlns:a16="http://schemas.microsoft.com/office/drawing/2014/main" id="{E5C7E1B2-27E0-4A4B-B0BD-A77ED1F532CE}"/>
                </a:ext>
              </a:extLst>
            </p:cNvPr>
            <p:cNvSpPr/>
            <p:nvPr/>
          </p:nvSpPr>
          <p:spPr>
            <a:xfrm>
              <a:off x="8817655" y="4307539"/>
              <a:ext cx="430305" cy="1129553"/>
            </a:xfrm>
            <a:prstGeom prst="rightArrow">
              <a:avLst/>
            </a:prstGeom>
            <a:solidFill>
              <a:srgbClr val="C3A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1CD1D59F-5879-E94F-9AB7-7F70482AC392}"/>
                </a:ext>
              </a:extLst>
            </p:cNvPr>
            <p:cNvSpPr txBox="1">
              <a:spLocks/>
            </p:cNvSpPr>
            <p:nvPr/>
          </p:nvSpPr>
          <p:spPr>
            <a:xfrm>
              <a:off x="9601670" y="3303047"/>
              <a:ext cx="1540267" cy="693513"/>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1800" dirty="0"/>
                <a:t>Health</a:t>
              </a:r>
            </a:p>
          </p:txBody>
        </p:sp>
      </p:grpSp>
      <p:sp>
        <p:nvSpPr>
          <p:cNvPr id="22" name="TextBox 21">
            <a:extLst>
              <a:ext uri="{FF2B5EF4-FFF2-40B4-BE49-F238E27FC236}">
                <a16:creationId xmlns:a16="http://schemas.microsoft.com/office/drawing/2014/main" id="{934A4273-A7AF-4BF2-BB1C-83F7357E2C8B}"/>
              </a:ext>
            </a:extLst>
          </p:cNvPr>
          <p:cNvSpPr txBox="1"/>
          <p:nvPr/>
        </p:nvSpPr>
        <p:spPr>
          <a:xfrm>
            <a:off x="7752608" y="6327567"/>
            <a:ext cx="47422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Adapted from O'Donohue &amp; Fisher, 2009</a:t>
            </a:r>
          </a:p>
        </p:txBody>
      </p:sp>
    </p:spTree>
    <p:extLst>
      <p:ext uri="{BB962C8B-B14F-4D97-AF65-F5344CB8AC3E}">
        <p14:creationId xmlns:p14="http://schemas.microsoft.com/office/powerpoint/2010/main" val="22752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AA73E-4B80-47F1-8865-80853BF454A6}"/>
              </a:ext>
            </a:extLst>
          </p:cNvPr>
          <p:cNvSpPr>
            <a:spLocks noGrp="1"/>
          </p:cNvSpPr>
          <p:nvPr>
            <p:ph type="ctrTitle"/>
          </p:nvPr>
        </p:nvSpPr>
        <p:spPr>
          <a:xfrm>
            <a:off x="695324" y="2601065"/>
            <a:ext cx="8497955" cy="3386531"/>
          </a:xfrm>
        </p:spPr>
        <p:txBody>
          <a:bodyPr anchor="b">
            <a:normAutofit/>
          </a:bodyPr>
          <a:lstStyle/>
          <a:p>
            <a:r>
              <a:rPr lang="en-US" dirty="0"/>
              <a:t>Application  TO generalized Anxiety Disorder (GAD)</a:t>
            </a:r>
          </a:p>
        </p:txBody>
      </p:sp>
      <p:cxnSp>
        <p:nvCxnSpPr>
          <p:cNvPr id="9" name="Straight Connector 8">
            <a:extLst>
              <a:ext uri="{FF2B5EF4-FFF2-40B4-BE49-F238E27FC236}">
                <a16:creationId xmlns:a16="http://schemas.microsoft.com/office/drawing/2014/main" id="{9B04EC04-29CC-4DDB-8C71-202106CDD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CA459B-7AA3-4B66-813E-D54C56197B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44C65E0-1C2E-C14D-A73F-3631206A6DD6}"/>
              </a:ext>
            </a:extLst>
          </p:cNvPr>
          <p:cNvGrpSpPr/>
          <p:nvPr/>
        </p:nvGrpSpPr>
        <p:grpSpPr>
          <a:xfrm>
            <a:off x="6557870" y="2487942"/>
            <a:ext cx="4834030" cy="4370058"/>
            <a:chOff x="7109154" y="2873838"/>
            <a:chExt cx="3690838" cy="3548960"/>
          </a:xfrm>
        </p:grpSpPr>
        <p:pic>
          <p:nvPicPr>
            <p:cNvPr id="4" name="Graphic 3" descr="Caret Right">
              <a:extLst>
                <a:ext uri="{FF2B5EF4-FFF2-40B4-BE49-F238E27FC236}">
                  <a16:creationId xmlns:a16="http://schemas.microsoft.com/office/drawing/2014/main" id="{47E54B5B-F86A-8743-86A6-8C94A8A97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9154" y="2873838"/>
              <a:ext cx="2484175" cy="3548960"/>
            </a:xfrm>
            <a:prstGeom prst="rect">
              <a:avLst/>
            </a:prstGeom>
          </p:spPr>
        </p:pic>
        <p:pic>
          <p:nvPicPr>
            <p:cNvPr id="10" name="Graphic 9" descr="Caret Right">
              <a:extLst>
                <a:ext uri="{FF2B5EF4-FFF2-40B4-BE49-F238E27FC236}">
                  <a16:creationId xmlns:a16="http://schemas.microsoft.com/office/drawing/2014/main" id="{6E66D5D0-2D90-FA47-BAFC-22E91035E2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3910" y="2873838"/>
              <a:ext cx="2484175" cy="3548960"/>
            </a:xfrm>
            <a:prstGeom prst="rect">
              <a:avLst/>
            </a:prstGeom>
          </p:spPr>
        </p:pic>
        <p:pic>
          <p:nvPicPr>
            <p:cNvPr id="12" name="Graphic 11" descr="Caret Right">
              <a:extLst>
                <a:ext uri="{FF2B5EF4-FFF2-40B4-BE49-F238E27FC236}">
                  <a16:creationId xmlns:a16="http://schemas.microsoft.com/office/drawing/2014/main" id="{A420B295-EFC9-D04B-A20F-A6F373ACA1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5817" y="2873838"/>
              <a:ext cx="2484175" cy="3548960"/>
            </a:xfrm>
            <a:prstGeom prst="rect">
              <a:avLst/>
            </a:prstGeom>
          </p:spPr>
        </p:pic>
      </p:grpSp>
    </p:spTree>
    <p:extLst>
      <p:ext uri="{BB962C8B-B14F-4D97-AF65-F5344CB8AC3E}">
        <p14:creationId xmlns:p14="http://schemas.microsoft.com/office/powerpoint/2010/main" val="158083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1358881-0FD7-394C-AE0E-71953C09B638}"/>
              </a:ext>
            </a:extLst>
          </p:cNvPr>
          <p:cNvSpPr/>
          <p:nvPr/>
        </p:nvSpPr>
        <p:spPr>
          <a:xfrm>
            <a:off x="923107" y="1234440"/>
            <a:ext cx="6993342" cy="4389120"/>
          </a:xfrm>
          <a:prstGeom prst="ellipse">
            <a:avLst/>
          </a:prstGeom>
          <a:noFill/>
          <a:ln w="571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868333C5-CA1F-CB44-807E-D6A7AD488917}"/>
              </a:ext>
            </a:extLst>
          </p:cNvPr>
          <p:cNvSpPr/>
          <p:nvPr/>
        </p:nvSpPr>
        <p:spPr>
          <a:xfrm>
            <a:off x="4275551" y="1234440"/>
            <a:ext cx="6993342" cy="4389120"/>
          </a:xfrm>
          <a:prstGeom prst="ellipse">
            <a:avLst/>
          </a:prstGeom>
          <a:noFill/>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7E891E-67A3-564B-8A41-63D841CC3566}"/>
              </a:ext>
            </a:extLst>
          </p:cNvPr>
          <p:cNvSpPr/>
          <p:nvPr/>
        </p:nvSpPr>
        <p:spPr>
          <a:xfrm>
            <a:off x="2007832" y="2736501"/>
            <a:ext cx="1966816" cy="1384995"/>
          </a:xfrm>
          <a:prstGeom prst="rect">
            <a:avLst/>
          </a:prstGeom>
        </p:spPr>
        <p:txBody>
          <a:bodyPr wrap="square">
            <a:spAutoFit/>
          </a:bodyPr>
          <a:lstStyle/>
          <a:p>
            <a:pPr algn="ctr"/>
            <a:r>
              <a:rPr lang="en-US" sz="2800" dirty="0"/>
              <a:t>Replace avoidance behaviors</a:t>
            </a:r>
          </a:p>
        </p:txBody>
      </p:sp>
      <p:sp>
        <p:nvSpPr>
          <p:cNvPr id="10" name="Rectangle 9">
            <a:extLst>
              <a:ext uri="{FF2B5EF4-FFF2-40B4-BE49-F238E27FC236}">
                <a16:creationId xmlns:a16="http://schemas.microsoft.com/office/drawing/2014/main" id="{7E4C2D31-FCCC-6C40-A1B5-5DBAEC4C7D1F}"/>
              </a:ext>
            </a:extLst>
          </p:cNvPr>
          <p:cNvSpPr/>
          <p:nvPr/>
        </p:nvSpPr>
        <p:spPr>
          <a:xfrm>
            <a:off x="8128014" y="2736502"/>
            <a:ext cx="2056154" cy="1384995"/>
          </a:xfrm>
          <a:prstGeom prst="rect">
            <a:avLst/>
          </a:prstGeom>
        </p:spPr>
        <p:txBody>
          <a:bodyPr wrap="square">
            <a:spAutoFit/>
          </a:bodyPr>
          <a:lstStyle/>
          <a:p>
            <a:pPr algn="ctr"/>
            <a:r>
              <a:rPr lang="en-US" sz="2800" dirty="0"/>
              <a:t>Flexible and adaptive responding</a:t>
            </a:r>
          </a:p>
        </p:txBody>
      </p:sp>
      <p:sp>
        <p:nvSpPr>
          <p:cNvPr id="11" name="Title 1">
            <a:extLst>
              <a:ext uri="{FF2B5EF4-FFF2-40B4-BE49-F238E27FC236}">
                <a16:creationId xmlns:a16="http://schemas.microsoft.com/office/drawing/2014/main" id="{96568BC9-DD47-A24E-884E-75993220AA3C}"/>
              </a:ext>
            </a:extLst>
          </p:cNvPr>
          <p:cNvSpPr txBox="1">
            <a:spLocks/>
          </p:cNvSpPr>
          <p:nvPr/>
        </p:nvSpPr>
        <p:spPr>
          <a:xfrm>
            <a:off x="3739819"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CBT</a:t>
            </a:r>
          </a:p>
        </p:txBody>
      </p:sp>
      <p:sp>
        <p:nvSpPr>
          <p:cNvPr id="12" name="Title 1">
            <a:extLst>
              <a:ext uri="{FF2B5EF4-FFF2-40B4-BE49-F238E27FC236}">
                <a16:creationId xmlns:a16="http://schemas.microsoft.com/office/drawing/2014/main" id="{6180CB0A-E83E-5843-BB19-94C157057A00}"/>
              </a:ext>
            </a:extLst>
          </p:cNvPr>
          <p:cNvSpPr txBox="1">
            <a:spLocks/>
          </p:cNvSpPr>
          <p:nvPr/>
        </p:nvSpPr>
        <p:spPr>
          <a:xfrm>
            <a:off x="7380717"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6"/>
                </a:solidFill>
              </a:rPr>
              <a:t>ACT</a:t>
            </a:r>
          </a:p>
        </p:txBody>
      </p:sp>
      <p:pic>
        <p:nvPicPr>
          <p:cNvPr id="48" name="Graphic 47" descr="Back">
            <a:extLst>
              <a:ext uri="{FF2B5EF4-FFF2-40B4-BE49-F238E27FC236}">
                <a16:creationId xmlns:a16="http://schemas.microsoft.com/office/drawing/2014/main" id="{62FF41DE-79FC-2F4C-8108-3AE7941CD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5246" y="2682836"/>
            <a:ext cx="914400" cy="914400"/>
          </a:xfrm>
          <a:prstGeom prst="rect">
            <a:avLst/>
          </a:prstGeom>
        </p:spPr>
      </p:pic>
      <p:pic>
        <p:nvPicPr>
          <p:cNvPr id="50" name="Graphic 49" descr="Back">
            <a:extLst>
              <a:ext uri="{FF2B5EF4-FFF2-40B4-BE49-F238E27FC236}">
                <a16:creationId xmlns:a16="http://schemas.microsoft.com/office/drawing/2014/main" id="{48B52B9D-DA64-FF43-969A-C45C942A5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9115" y="2681897"/>
            <a:ext cx="914400" cy="914400"/>
          </a:xfrm>
          <a:prstGeom prst="rect">
            <a:avLst/>
          </a:prstGeom>
        </p:spPr>
      </p:pic>
      <p:pic>
        <p:nvPicPr>
          <p:cNvPr id="54" name="Graphic 53" descr="Confused person">
            <a:extLst>
              <a:ext uri="{FF2B5EF4-FFF2-40B4-BE49-F238E27FC236}">
                <a16:creationId xmlns:a16="http://schemas.microsoft.com/office/drawing/2014/main" id="{4F8A4770-9883-6540-B105-FC1CB7C996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2937" y="3229576"/>
            <a:ext cx="1386125" cy="1386125"/>
          </a:xfrm>
          <a:prstGeom prst="rect">
            <a:avLst/>
          </a:prstGeom>
        </p:spPr>
      </p:pic>
      <p:sp>
        <p:nvSpPr>
          <p:cNvPr id="13" name="Title 1">
            <a:extLst>
              <a:ext uri="{FF2B5EF4-FFF2-40B4-BE49-F238E27FC236}">
                <a16:creationId xmlns:a16="http://schemas.microsoft.com/office/drawing/2014/main" id="{D09D3728-A045-344B-92D3-44BAE0F2932D}"/>
              </a:ext>
            </a:extLst>
          </p:cNvPr>
          <p:cNvSpPr txBox="1">
            <a:spLocks/>
          </p:cNvSpPr>
          <p:nvPr/>
        </p:nvSpPr>
        <p:spPr>
          <a:xfrm>
            <a:off x="5298831" y="2444435"/>
            <a:ext cx="1594335" cy="580940"/>
          </a:xfrm>
          <a:prstGeom prst="rect">
            <a:avLst/>
          </a:prstGeom>
        </p:spPr>
        <p:txBody>
          <a:bodyPr vert="horz" lIns="91440" tIns="45720" rIns="91440" bIns="45720" rtlCol="0" anchor="t">
            <a:normAutofit fontScale="67500" lnSpcReduction="2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dirty="0"/>
              <a:t>Therapy</a:t>
            </a:r>
          </a:p>
        </p:txBody>
      </p:sp>
    </p:spTree>
    <p:extLst>
      <p:ext uri="{BB962C8B-B14F-4D97-AF65-F5344CB8AC3E}">
        <p14:creationId xmlns:p14="http://schemas.microsoft.com/office/powerpoint/2010/main" val="280836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A9CC3-4900-E84C-B5B7-1D96D6ACF64B}"/>
              </a:ext>
            </a:extLst>
          </p:cNvPr>
          <p:cNvSpPr>
            <a:spLocks noGrp="1"/>
          </p:cNvSpPr>
          <p:nvPr>
            <p:ph type="title"/>
          </p:nvPr>
        </p:nvSpPr>
        <p:spPr>
          <a:xfrm>
            <a:off x="678426" y="889820"/>
            <a:ext cx="9989574" cy="3598606"/>
          </a:xfrm>
        </p:spPr>
        <p:txBody>
          <a:bodyPr vert="horz" lIns="91440" tIns="45720" rIns="91440" bIns="45720" rtlCol="0" anchor="t">
            <a:normAutofit/>
          </a:bodyPr>
          <a:lstStyle/>
          <a:p>
            <a:r>
              <a:rPr lang="en-US" sz="5400" dirty="0"/>
              <a:t>Agenda</a:t>
            </a:r>
          </a:p>
        </p:txBody>
      </p:sp>
      <p:cxnSp>
        <p:nvCxnSpPr>
          <p:cNvPr id="17" name="Straight Connector 16">
            <a:extLst>
              <a:ext uri="{FF2B5EF4-FFF2-40B4-BE49-F238E27FC236}">
                <a16:creationId xmlns:a16="http://schemas.microsoft.com/office/drawing/2014/main" id="{21A926A9-9B62-48DD-A56E-C2E86029C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D0CB6C-6FF5-4985-B4B9-2C276BBBF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2D8416D-E098-5C4B-B246-66D6A7329F6D}"/>
              </a:ext>
            </a:extLst>
          </p:cNvPr>
          <p:cNvSpPr txBox="1">
            <a:spLocks/>
          </p:cNvSpPr>
          <p:nvPr/>
        </p:nvSpPr>
        <p:spPr>
          <a:xfrm>
            <a:off x="795526" y="2160789"/>
            <a:ext cx="10691265" cy="363608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First order change vs. Second order change</a:t>
            </a:r>
          </a:p>
          <a:p>
            <a:r>
              <a:rPr lang="en-US" dirty="0"/>
              <a:t>Context surrounding each shift</a:t>
            </a:r>
          </a:p>
          <a:p>
            <a:r>
              <a:rPr lang="en-US" dirty="0"/>
              <a:t>Third wave behavior therapies</a:t>
            </a:r>
          </a:p>
          <a:p>
            <a:pPr lvl="1"/>
            <a:r>
              <a:rPr lang="en-US" dirty="0"/>
              <a:t>Dialectical Behavior Therapy (DBT)</a:t>
            </a:r>
          </a:p>
          <a:p>
            <a:pPr lvl="1"/>
            <a:r>
              <a:rPr lang="en-US" dirty="0">
                <a:ea typeface="+mn-lt"/>
                <a:cs typeface="+mn-lt"/>
              </a:rPr>
              <a:t>Acceptance and Commitment Therapy (ACT</a:t>
            </a:r>
          </a:p>
          <a:p>
            <a:pPr lvl="1"/>
            <a:r>
              <a:rPr lang="en-US" dirty="0"/>
              <a:t>Mindfulness-based Cognitive Therapy (MBCT)</a:t>
            </a:r>
          </a:p>
          <a:p>
            <a:r>
              <a:rPr lang="en-US" dirty="0"/>
              <a:t>Practical differences between third and second waves therapies</a:t>
            </a:r>
          </a:p>
        </p:txBody>
      </p:sp>
    </p:spTree>
    <p:extLst>
      <p:ext uri="{BB962C8B-B14F-4D97-AF65-F5344CB8AC3E}">
        <p14:creationId xmlns:p14="http://schemas.microsoft.com/office/powerpoint/2010/main" val="266694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1358881-0FD7-394C-AE0E-71953C09B638}"/>
              </a:ext>
            </a:extLst>
          </p:cNvPr>
          <p:cNvSpPr/>
          <p:nvPr/>
        </p:nvSpPr>
        <p:spPr>
          <a:xfrm>
            <a:off x="923107" y="1234440"/>
            <a:ext cx="6993342" cy="4389120"/>
          </a:xfrm>
          <a:prstGeom prst="ellipse">
            <a:avLst/>
          </a:prstGeom>
          <a:noFill/>
          <a:ln w="571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868333C5-CA1F-CB44-807E-D6A7AD488917}"/>
              </a:ext>
            </a:extLst>
          </p:cNvPr>
          <p:cNvSpPr/>
          <p:nvPr/>
        </p:nvSpPr>
        <p:spPr>
          <a:xfrm>
            <a:off x="4275551" y="1234440"/>
            <a:ext cx="6993342" cy="4389120"/>
          </a:xfrm>
          <a:prstGeom prst="ellipse">
            <a:avLst/>
          </a:prstGeom>
          <a:noFill/>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7E891E-67A3-564B-8A41-63D841CC3566}"/>
              </a:ext>
            </a:extLst>
          </p:cNvPr>
          <p:cNvSpPr/>
          <p:nvPr/>
        </p:nvSpPr>
        <p:spPr>
          <a:xfrm>
            <a:off x="2007832" y="3009615"/>
            <a:ext cx="1966816" cy="954107"/>
          </a:xfrm>
          <a:prstGeom prst="rect">
            <a:avLst/>
          </a:prstGeom>
        </p:spPr>
        <p:txBody>
          <a:bodyPr wrap="square">
            <a:spAutoFit/>
          </a:bodyPr>
          <a:lstStyle/>
          <a:p>
            <a:pPr algn="ctr"/>
            <a:r>
              <a:rPr lang="en-US" sz="2800" dirty="0"/>
              <a:t>Therapist as “coach”</a:t>
            </a:r>
          </a:p>
        </p:txBody>
      </p:sp>
      <p:sp>
        <p:nvSpPr>
          <p:cNvPr id="10" name="Rectangle 9">
            <a:extLst>
              <a:ext uri="{FF2B5EF4-FFF2-40B4-BE49-F238E27FC236}">
                <a16:creationId xmlns:a16="http://schemas.microsoft.com/office/drawing/2014/main" id="{7E4C2D31-FCCC-6C40-A1B5-5DBAEC4C7D1F}"/>
              </a:ext>
            </a:extLst>
          </p:cNvPr>
          <p:cNvSpPr/>
          <p:nvPr/>
        </p:nvSpPr>
        <p:spPr>
          <a:xfrm>
            <a:off x="8128014" y="2736502"/>
            <a:ext cx="2056154" cy="1384995"/>
          </a:xfrm>
          <a:prstGeom prst="rect">
            <a:avLst/>
          </a:prstGeom>
        </p:spPr>
        <p:txBody>
          <a:bodyPr wrap="square">
            <a:spAutoFit/>
          </a:bodyPr>
          <a:lstStyle/>
          <a:p>
            <a:pPr algn="ctr"/>
            <a:r>
              <a:rPr lang="en-US" sz="2800" dirty="0"/>
              <a:t>“Swimming in same stream”</a:t>
            </a:r>
          </a:p>
        </p:txBody>
      </p:sp>
      <p:sp>
        <p:nvSpPr>
          <p:cNvPr id="11" name="Title 1">
            <a:extLst>
              <a:ext uri="{FF2B5EF4-FFF2-40B4-BE49-F238E27FC236}">
                <a16:creationId xmlns:a16="http://schemas.microsoft.com/office/drawing/2014/main" id="{96568BC9-DD47-A24E-884E-75993220AA3C}"/>
              </a:ext>
            </a:extLst>
          </p:cNvPr>
          <p:cNvSpPr txBox="1">
            <a:spLocks/>
          </p:cNvSpPr>
          <p:nvPr/>
        </p:nvSpPr>
        <p:spPr>
          <a:xfrm>
            <a:off x="3739819"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CBT</a:t>
            </a:r>
          </a:p>
        </p:txBody>
      </p:sp>
      <p:sp>
        <p:nvSpPr>
          <p:cNvPr id="12" name="Title 1">
            <a:extLst>
              <a:ext uri="{FF2B5EF4-FFF2-40B4-BE49-F238E27FC236}">
                <a16:creationId xmlns:a16="http://schemas.microsoft.com/office/drawing/2014/main" id="{6180CB0A-E83E-5843-BB19-94C157057A00}"/>
              </a:ext>
            </a:extLst>
          </p:cNvPr>
          <p:cNvSpPr txBox="1">
            <a:spLocks/>
          </p:cNvSpPr>
          <p:nvPr/>
        </p:nvSpPr>
        <p:spPr>
          <a:xfrm>
            <a:off x="7380717"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6"/>
                </a:solidFill>
              </a:rPr>
              <a:t>ACT</a:t>
            </a:r>
          </a:p>
        </p:txBody>
      </p:sp>
      <p:pic>
        <p:nvPicPr>
          <p:cNvPr id="18" name="Graphic 17" descr="Social distancing">
            <a:extLst>
              <a:ext uri="{FF2B5EF4-FFF2-40B4-BE49-F238E27FC236}">
                <a16:creationId xmlns:a16="http://schemas.microsoft.com/office/drawing/2014/main" id="{C7AED1BF-1797-0F49-B556-E13D860D4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5830" y="3114146"/>
            <a:ext cx="1500336" cy="1500336"/>
          </a:xfrm>
          <a:prstGeom prst="rect">
            <a:avLst/>
          </a:prstGeom>
        </p:spPr>
      </p:pic>
      <p:sp>
        <p:nvSpPr>
          <p:cNvPr id="13" name="Title 1">
            <a:extLst>
              <a:ext uri="{FF2B5EF4-FFF2-40B4-BE49-F238E27FC236}">
                <a16:creationId xmlns:a16="http://schemas.microsoft.com/office/drawing/2014/main" id="{771986A2-E214-7B4C-BEEE-99239E72CE81}"/>
              </a:ext>
            </a:extLst>
          </p:cNvPr>
          <p:cNvSpPr txBox="1">
            <a:spLocks/>
          </p:cNvSpPr>
          <p:nvPr/>
        </p:nvSpPr>
        <p:spPr>
          <a:xfrm>
            <a:off x="5298830" y="2544428"/>
            <a:ext cx="1594335" cy="58094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2400" dirty="0"/>
              <a:t>Therapist</a:t>
            </a:r>
          </a:p>
        </p:txBody>
      </p:sp>
    </p:spTree>
    <p:extLst>
      <p:ext uri="{BB962C8B-B14F-4D97-AF65-F5344CB8AC3E}">
        <p14:creationId xmlns:p14="http://schemas.microsoft.com/office/powerpoint/2010/main" val="315042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1358881-0FD7-394C-AE0E-71953C09B638}"/>
              </a:ext>
            </a:extLst>
          </p:cNvPr>
          <p:cNvSpPr/>
          <p:nvPr/>
        </p:nvSpPr>
        <p:spPr>
          <a:xfrm>
            <a:off x="923107" y="1234440"/>
            <a:ext cx="6993342" cy="4389120"/>
          </a:xfrm>
          <a:prstGeom prst="ellipse">
            <a:avLst/>
          </a:prstGeom>
          <a:noFill/>
          <a:ln w="571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868333C5-CA1F-CB44-807E-D6A7AD488917}"/>
              </a:ext>
            </a:extLst>
          </p:cNvPr>
          <p:cNvSpPr/>
          <p:nvPr/>
        </p:nvSpPr>
        <p:spPr>
          <a:xfrm>
            <a:off x="4275551" y="1234440"/>
            <a:ext cx="6993342" cy="4389120"/>
          </a:xfrm>
          <a:prstGeom prst="ellipse">
            <a:avLst/>
          </a:prstGeom>
          <a:noFill/>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7E891E-67A3-564B-8A41-63D841CC3566}"/>
              </a:ext>
            </a:extLst>
          </p:cNvPr>
          <p:cNvSpPr/>
          <p:nvPr/>
        </p:nvSpPr>
        <p:spPr>
          <a:xfrm>
            <a:off x="2097170" y="2578728"/>
            <a:ext cx="1966816" cy="1815882"/>
          </a:xfrm>
          <a:prstGeom prst="rect">
            <a:avLst/>
          </a:prstGeom>
        </p:spPr>
        <p:txBody>
          <a:bodyPr wrap="square">
            <a:spAutoFit/>
          </a:bodyPr>
          <a:lstStyle/>
          <a:p>
            <a:pPr algn="ctr"/>
            <a:r>
              <a:rPr lang="en-US" sz="2800" dirty="0"/>
              <a:t>Change content and/or frequency</a:t>
            </a:r>
          </a:p>
        </p:txBody>
      </p:sp>
      <p:sp>
        <p:nvSpPr>
          <p:cNvPr id="10" name="Rectangle 9">
            <a:extLst>
              <a:ext uri="{FF2B5EF4-FFF2-40B4-BE49-F238E27FC236}">
                <a16:creationId xmlns:a16="http://schemas.microsoft.com/office/drawing/2014/main" id="{7E4C2D31-FCCC-6C40-A1B5-5DBAEC4C7D1F}"/>
              </a:ext>
            </a:extLst>
          </p:cNvPr>
          <p:cNvSpPr/>
          <p:nvPr/>
        </p:nvSpPr>
        <p:spPr>
          <a:xfrm>
            <a:off x="8128014" y="2736502"/>
            <a:ext cx="2056154" cy="1384995"/>
          </a:xfrm>
          <a:prstGeom prst="rect">
            <a:avLst/>
          </a:prstGeom>
        </p:spPr>
        <p:txBody>
          <a:bodyPr wrap="square">
            <a:spAutoFit/>
          </a:bodyPr>
          <a:lstStyle/>
          <a:p>
            <a:pPr algn="ctr"/>
            <a:r>
              <a:rPr lang="en-US" sz="2800" dirty="0"/>
              <a:t>Distance from private experiences</a:t>
            </a:r>
          </a:p>
        </p:txBody>
      </p:sp>
      <p:sp>
        <p:nvSpPr>
          <p:cNvPr id="11" name="Title 1">
            <a:extLst>
              <a:ext uri="{FF2B5EF4-FFF2-40B4-BE49-F238E27FC236}">
                <a16:creationId xmlns:a16="http://schemas.microsoft.com/office/drawing/2014/main" id="{96568BC9-DD47-A24E-884E-75993220AA3C}"/>
              </a:ext>
            </a:extLst>
          </p:cNvPr>
          <p:cNvSpPr txBox="1">
            <a:spLocks/>
          </p:cNvSpPr>
          <p:nvPr/>
        </p:nvSpPr>
        <p:spPr>
          <a:xfrm>
            <a:off x="3739819"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CBT</a:t>
            </a:r>
          </a:p>
        </p:txBody>
      </p:sp>
      <p:sp>
        <p:nvSpPr>
          <p:cNvPr id="12" name="Title 1">
            <a:extLst>
              <a:ext uri="{FF2B5EF4-FFF2-40B4-BE49-F238E27FC236}">
                <a16:creationId xmlns:a16="http://schemas.microsoft.com/office/drawing/2014/main" id="{6180CB0A-E83E-5843-BB19-94C157057A00}"/>
              </a:ext>
            </a:extLst>
          </p:cNvPr>
          <p:cNvSpPr txBox="1">
            <a:spLocks/>
          </p:cNvSpPr>
          <p:nvPr/>
        </p:nvSpPr>
        <p:spPr>
          <a:xfrm>
            <a:off x="7380717"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6"/>
                </a:solidFill>
              </a:rPr>
              <a:t>ACT</a:t>
            </a:r>
          </a:p>
        </p:txBody>
      </p:sp>
      <p:pic>
        <p:nvPicPr>
          <p:cNvPr id="7" name="Graphic 6" descr="Scientific Thought">
            <a:extLst>
              <a:ext uri="{FF2B5EF4-FFF2-40B4-BE49-F238E27FC236}">
                <a16:creationId xmlns:a16="http://schemas.microsoft.com/office/drawing/2014/main" id="{90FA23DA-1596-DA43-B0AB-76884AC00B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93905" y="3037724"/>
            <a:ext cx="1604185" cy="1604185"/>
          </a:xfrm>
          <a:prstGeom prst="rect">
            <a:avLst/>
          </a:prstGeom>
        </p:spPr>
      </p:pic>
      <p:sp>
        <p:nvSpPr>
          <p:cNvPr id="13" name="Title 1">
            <a:extLst>
              <a:ext uri="{FF2B5EF4-FFF2-40B4-BE49-F238E27FC236}">
                <a16:creationId xmlns:a16="http://schemas.microsoft.com/office/drawing/2014/main" id="{DDA9F6F6-70A2-9246-BAE8-03650B6EF9EE}"/>
              </a:ext>
            </a:extLst>
          </p:cNvPr>
          <p:cNvSpPr txBox="1">
            <a:spLocks/>
          </p:cNvSpPr>
          <p:nvPr/>
        </p:nvSpPr>
        <p:spPr>
          <a:xfrm>
            <a:off x="5199654" y="2485963"/>
            <a:ext cx="1792686" cy="820527"/>
          </a:xfrm>
          <a:prstGeom prst="rect">
            <a:avLst/>
          </a:prstGeom>
        </p:spPr>
        <p:txBody>
          <a:bodyPr vert="horz" lIns="91440" tIns="45720" rIns="91440" bIns="45720" rtlCol="0" anchor="t">
            <a:normAutofit fontScale="45000" lnSpcReduction="2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dirty="0"/>
              <a:t>Thoughts and emotions</a:t>
            </a:r>
          </a:p>
        </p:txBody>
      </p:sp>
    </p:spTree>
    <p:extLst>
      <p:ext uri="{BB962C8B-B14F-4D97-AF65-F5344CB8AC3E}">
        <p14:creationId xmlns:p14="http://schemas.microsoft.com/office/powerpoint/2010/main" val="215748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1358881-0FD7-394C-AE0E-71953C09B638}"/>
              </a:ext>
            </a:extLst>
          </p:cNvPr>
          <p:cNvSpPr/>
          <p:nvPr/>
        </p:nvSpPr>
        <p:spPr>
          <a:xfrm>
            <a:off x="923107" y="1234440"/>
            <a:ext cx="6993342" cy="4389120"/>
          </a:xfrm>
          <a:prstGeom prst="ellipse">
            <a:avLst/>
          </a:prstGeom>
          <a:noFill/>
          <a:ln w="571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868333C5-CA1F-CB44-807E-D6A7AD488917}"/>
              </a:ext>
            </a:extLst>
          </p:cNvPr>
          <p:cNvSpPr/>
          <p:nvPr/>
        </p:nvSpPr>
        <p:spPr>
          <a:xfrm>
            <a:off x="4275551" y="1234440"/>
            <a:ext cx="6993342" cy="4389120"/>
          </a:xfrm>
          <a:prstGeom prst="ellipse">
            <a:avLst/>
          </a:prstGeom>
          <a:noFill/>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7E891E-67A3-564B-8A41-63D841CC3566}"/>
              </a:ext>
            </a:extLst>
          </p:cNvPr>
          <p:cNvSpPr/>
          <p:nvPr/>
        </p:nvSpPr>
        <p:spPr>
          <a:xfrm>
            <a:off x="2097170" y="2578728"/>
            <a:ext cx="1966816" cy="1815882"/>
          </a:xfrm>
          <a:prstGeom prst="rect">
            <a:avLst/>
          </a:prstGeom>
        </p:spPr>
        <p:txBody>
          <a:bodyPr wrap="square">
            <a:spAutoFit/>
          </a:bodyPr>
          <a:lstStyle/>
          <a:p>
            <a:pPr algn="ctr"/>
            <a:r>
              <a:rPr lang="en-US" sz="2800" dirty="0"/>
              <a:t>Eliminate automatic internal response</a:t>
            </a:r>
          </a:p>
        </p:txBody>
      </p:sp>
      <p:sp>
        <p:nvSpPr>
          <p:cNvPr id="10" name="Rectangle 9">
            <a:extLst>
              <a:ext uri="{FF2B5EF4-FFF2-40B4-BE49-F238E27FC236}">
                <a16:creationId xmlns:a16="http://schemas.microsoft.com/office/drawing/2014/main" id="{7E4C2D31-FCCC-6C40-A1B5-5DBAEC4C7D1F}"/>
              </a:ext>
            </a:extLst>
          </p:cNvPr>
          <p:cNvSpPr/>
          <p:nvPr/>
        </p:nvSpPr>
        <p:spPr>
          <a:xfrm>
            <a:off x="8128014" y="2736502"/>
            <a:ext cx="2056154" cy="1384995"/>
          </a:xfrm>
          <a:prstGeom prst="rect">
            <a:avLst/>
          </a:prstGeom>
        </p:spPr>
        <p:txBody>
          <a:bodyPr wrap="square">
            <a:spAutoFit/>
          </a:bodyPr>
          <a:lstStyle/>
          <a:p>
            <a:pPr algn="ctr"/>
            <a:r>
              <a:rPr lang="en-US" sz="2800" dirty="0"/>
              <a:t>Reduce experiential avoidance</a:t>
            </a:r>
          </a:p>
        </p:txBody>
      </p:sp>
      <p:sp>
        <p:nvSpPr>
          <p:cNvPr id="11" name="Title 1">
            <a:extLst>
              <a:ext uri="{FF2B5EF4-FFF2-40B4-BE49-F238E27FC236}">
                <a16:creationId xmlns:a16="http://schemas.microsoft.com/office/drawing/2014/main" id="{96568BC9-DD47-A24E-884E-75993220AA3C}"/>
              </a:ext>
            </a:extLst>
          </p:cNvPr>
          <p:cNvSpPr txBox="1">
            <a:spLocks/>
          </p:cNvSpPr>
          <p:nvPr/>
        </p:nvSpPr>
        <p:spPr>
          <a:xfrm>
            <a:off x="3739819"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CBT</a:t>
            </a:r>
          </a:p>
        </p:txBody>
      </p:sp>
      <p:sp>
        <p:nvSpPr>
          <p:cNvPr id="12" name="Title 1">
            <a:extLst>
              <a:ext uri="{FF2B5EF4-FFF2-40B4-BE49-F238E27FC236}">
                <a16:creationId xmlns:a16="http://schemas.microsoft.com/office/drawing/2014/main" id="{6180CB0A-E83E-5843-BB19-94C157057A00}"/>
              </a:ext>
            </a:extLst>
          </p:cNvPr>
          <p:cNvSpPr txBox="1">
            <a:spLocks/>
          </p:cNvSpPr>
          <p:nvPr/>
        </p:nvSpPr>
        <p:spPr>
          <a:xfrm>
            <a:off x="7380717"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6"/>
                </a:solidFill>
              </a:rPr>
              <a:t>ACT</a:t>
            </a:r>
          </a:p>
        </p:txBody>
      </p:sp>
      <p:pic>
        <p:nvPicPr>
          <p:cNvPr id="13" name="Graphic 12" descr="Walk">
            <a:extLst>
              <a:ext uri="{FF2B5EF4-FFF2-40B4-BE49-F238E27FC236}">
                <a16:creationId xmlns:a16="http://schemas.microsoft.com/office/drawing/2014/main" id="{527E91CB-32AC-624B-B2A0-4D08D99AC7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2922" y="3030098"/>
            <a:ext cx="1471448" cy="1471448"/>
          </a:xfrm>
          <a:prstGeom prst="rect">
            <a:avLst/>
          </a:prstGeom>
        </p:spPr>
      </p:pic>
      <p:pic>
        <p:nvPicPr>
          <p:cNvPr id="3" name="Graphic 2" descr="Flag">
            <a:extLst>
              <a:ext uri="{FF2B5EF4-FFF2-40B4-BE49-F238E27FC236}">
                <a16:creationId xmlns:a16="http://schemas.microsoft.com/office/drawing/2014/main" id="{49713A65-DBE9-2842-8790-586C50B23D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6009" y="3335126"/>
            <a:ext cx="914400" cy="914400"/>
          </a:xfrm>
          <a:prstGeom prst="rect">
            <a:avLst/>
          </a:prstGeom>
        </p:spPr>
      </p:pic>
      <p:sp>
        <p:nvSpPr>
          <p:cNvPr id="14" name="Title 1">
            <a:extLst>
              <a:ext uri="{FF2B5EF4-FFF2-40B4-BE49-F238E27FC236}">
                <a16:creationId xmlns:a16="http://schemas.microsoft.com/office/drawing/2014/main" id="{8DA76D67-7680-E441-9BC4-40F67152B773}"/>
              </a:ext>
            </a:extLst>
          </p:cNvPr>
          <p:cNvSpPr txBox="1">
            <a:spLocks/>
          </p:cNvSpPr>
          <p:nvPr/>
        </p:nvSpPr>
        <p:spPr>
          <a:xfrm>
            <a:off x="5199657" y="2323394"/>
            <a:ext cx="1792686" cy="820527"/>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3600" dirty="0"/>
              <a:t>Goals</a:t>
            </a:r>
          </a:p>
        </p:txBody>
      </p:sp>
    </p:spTree>
    <p:extLst>
      <p:ext uri="{BB962C8B-B14F-4D97-AF65-F5344CB8AC3E}">
        <p14:creationId xmlns:p14="http://schemas.microsoft.com/office/powerpoint/2010/main" val="329555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1358881-0FD7-394C-AE0E-71953C09B638}"/>
              </a:ext>
            </a:extLst>
          </p:cNvPr>
          <p:cNvSpPr/>
          <p:nvPr/>
        </p:nvSpPr>
        <p:spPr>
          <a:xfrm>
            <a:off x="923107" y="1234440"/>
            <a:ext cx="6993342" cy="4389120"/>
          </a:xfrm>
          <a:prstGeom prst="ellipse">
            <a:avLst/>
          </a:prstGeom>
          <a:noFill/>
          <a:ln w="5715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868333C5-CA1F-CB44-807E-D6A7AD488917}"/>
              </a:ext>
            </a:extLst>
          </p:cNvPr>
          <p:cNvSpPr/>
          <p:nvPr/>
        </p:nvSpPr>
        <p:spPr>
          <a:xfrm>
            <a:off x="4275551" y="1234440"/>
            <a:ext cx="6993342" cy="4389120"/>
          </a:xfrm>
          <a:prstGeom prst="ellipse">
            <a:avLst/>
          </a:prstGeom>
          <a:noFill/>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7E891E-67A3-564B-8A41-63D841CC3566}"/>
              </a:ext>
            </a:extLst>
          </p:cNvPr>
          <p:cNvSpPr/>
          <p:nvPr/>
        </p:nvSpPr>
        <p:spPr>
          <a:xfrm>
            <a:off x="1587260" y="2578728"/>
            <a:ext cx="2476726" cy="1815882"/>
          </a:xfrm>
          <a:prstGeom prst="rect">
            <a:avLst/>
          </a:prstGeom>
        </p:spPr>
        <p:txBody>
          <a:bodyPr wrap="square">
            <a:spAutoFit/>
          </a:bodyPr>
          <a:lstStyle/>
          <a:p>
            <a:pPr algn="ctr"/>
            <a:r>
              <a:rPr lang="en-US" sz="2800" dirty="0"/>
              <a:t>Socratic questioning, empirical tests, persuasion</a:t>
            </a:r>
          </a:p>
        </p:txBody>
      </p:sp>
      <p:sp>
        <p:nvSpPr>
          <p:cNvPr id="10" name="Rectangle 9">
            <a:extLst>
              <a:ext uri="{FF2B5EF4-FFF2-40B4-BE49-F238E27FC236}">
                <a16:creationId xmlns:a16="http://schemas.microsoft.com/office/drawing/2014/main" id="{7E4C2D31-FCCC-6C40-A1B5-5DBAEC4C7D1F}"/>
              </a:ext>
            </a:extLst>
          </p:cNvPr>
          <p:cNvSpPr/>
          <p:nvPr/>
        </p:nvSpPr>
        <p:spPr>
          <a:xfrm>
            <a:off x="8128014" y="2578728"/>
            <a:ext cx="2476726" cy="1815882"/>
          </a:xfrm>
          <a:prstGeom prst="rect">
            <a:avLst/>
          </a:prstGeom>
        </p:spPr>
        <p:txBody>
          <a:bodyPr wrap="square">
            <a:spAutoFit/>
          </a:bodyPr>
          <a:lstStyle/>
          <a:p>
            <a:pPr algn="ctr"/>
            <a:r>
              <a:rPr lang="en-US" sz="2800" dirty="0"/>
              <a:t>Metaphors, role play, experiential exercises</a:t>
            </a:r>
          </a:p>
        </p:txBody>
      </p:sp>
      <p:sp>
        <p:nvSpPr>
          <p:cNvPr id="11" name="Title 1">
            <a:extLst>
              <a:ext uri="{FF2B5EF4-FFF2-40B4-BE49-F238E27FC236}">
                <a16:creationId xmlns:a16="http://schemas.microsoft.com/office/drawing/2014/main" id="{96568BC9-DD47-A24E-884E-75993220AA3C}"/>
              </a:ext>
            </a:extLst>
          </p:cNvPr>
          <p:cNvSpPr txBox="1">
            <a:spLocks/>
          </p:cNvSpPr>
          <p:nvPr/>
        </p:nvSpPr>
        <p:spPr>
          <a:xfrm>
            <a:off x="3739819"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CBT</a:t>
            </a:r>
          </a:p>
        </p:txBody>
      </p:sp>
      <p:sp>
        <p:nvSpPr>
          <p:cNvPr id="12" name="Title 1">
            <a:extLst>
              <a:ext uri="{FF2B5EF4-FFF2-40B4-BE49-F238E27FC236}">
                <a16:creationId xmlns:a16="http://schemas.microsoft.com/office/drawing/2014/main" id="{6180CB0A-E83E-5843-BB19-94C157057A00}"/>
              </a:ext>
            </a:extLst>
          </p:cNvPr>
          <p:cNvSpPr txBox="1">
            <a:spLocks/>
          </p:cNvSpPr>
          <p:nvPr/>
        </p:nvSpPr>
        <p:spPr>
          <a:xfrm>
            <a:off x="7380717" y="1399892"/>
            <a:ext cx="1071464" cy="755669"/>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6"/>
                </a:solidFill>
              </a:rPr>
              <a:t>ACT</a:t>
            </a:r>
          </a:p>
        </p:txBody>
      </p:sp>
      <p:sp>
        <p:nvSpPr>
          <p:cNvPr id="13" name="Title 1">
            <a:extLst>
              <a:ext uri="{FF2B5EF4-FFF2-40B4-BE49-F238E27FC236}">
                <a16:creationId xmlns:a16="http://schemas.microsoft.com/office/drawing/2014/main" id="{D36DC77F-B1D9-A444-9502-4AA74578E3C1}"/>
              </a:ext>
            </a:extLst>
          </p:cNvPr>
          <p:cNvSpPr txBox="1">
            <a:spLocks/>
          </p:cNvSpPr>
          <p:nvPr/>
        </p:nvSpPr>
        <p:spPr>
          <a:xfrm>
            <a:off x="4987613" y="2578728"/>
            <a:ext cx="2216773" cy="820527"/>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US" sz="2800" dirty="0"/>
              <a:t>strategies</a:t>
            </a:r>
          </a:p>
        </p:txBody>
      </p:sp>
      <p:pic>
        <p:nvPicPr>
          <p:cNvPr id="15" name="Graphic 14" descr="Playbook">
            <a:extLst>
              <a:ext uri="{FF2B5EF4-FFF2-40B4-BE49-F238E27FC236}">
                <a16:creationId xmlns:a16="http://schemas.microsoft.com/office/drawing/2014/main" id="{16375F25-D92A-CE4E-A1E3-53C5AFC098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297" y="3015495"/>
            <a:ext cx="1526396" cy="1526396"/>
          </a:xfrm>
          <a:prstGeom prst="rect">
            <a:avLst/>
          </a:prstGeom>
        </p:spPr>
      </p:pic>
    </p:spTree>
    <p:extLst>
      <p:ext uri="{BB962C8B-B14F-4D97-AF65-F5344CB8AC3E}">
        <p14:creationId xmlns:p14="http://schemas.microsoft.com/office/powerpoint/2010/main" val="412913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ADC6-C7E6-44EC-9E6E-A84C811B4411}"/>
              </a:ext>
            </a:extLst>
          </p:cNvPr>
          <p:cNvSpPr>
            <a:spLocks noGrp="1"/>
          </p:cNvSpPr>
          <p:nvPr>
            <p:ph type="title"/>
          </p:nvPr>
        </p:nvSpPr>
        <p:spPr/>
        <p:txBody>
          <a:bodyPr/>
          <a:lstStyle/>
          <a:p>
            <a:r>
              <a:rPr lang="en-US" dirty="0"/>
              <a:t>metaphors</a:t>
            </a:r>
          </a:p>
        </p:txBody>
      </p:sp>
      <p:sp>
        <p:nvSpPr>
          <p:cNvPr id="3" name="Text Placeholder 2">
            <a:extLst>
              <a:ext uri="{FF2B5EF4-FFF2-40B4-BE49-F238E27FC236}">
                <a16:creationId xmlns:a16="http://schemas.microsoft.com/office/drawing/2014/main" id="{00D34D29-748E-487D-AFE1-2D5DF104EFE4}"/>
              </a:ext>
            </a:extLst>
          </p:cNvPr>
          <p:cNvSpPr>
            <a:spLocks noGrp="1"/>
          </p:cNvSpPr>
          <p:nvPr>
            <p:ph type="body" idx="1"/>
          </p:nvPr>
        </p:nvSpPr>
        <p:spPr/>
        <p:txBody>
          <a:bodyPr>
            <a:normAutofit/>
          </a:bodyPr>
          <a:lstStyle/>
          <a:p>
            <a:r>
              <a:rPr lang="en-US" sz="2800" dirty="0"/>
              <a:t>Person &amp; Hammer</a:t>
            </a:r>
          </a:p>
        </p:txBody>
      </p:sp>
      <p:sp>
        <p:nvSpPr>
          <p:cNvPr id="5" name="Text Placeholder 4">
            <a:extLst>
              <a:ext uri="{FF2B5EF4-FFF2-40B4-BE49-F238E27FC236}">
                <a16:creationId xmlns:a16="http://schemas.microsoft.com/office/drawing/2014/main" id="{C28C03AB-6E0E-4802-8237-4A910E565A30}"/>
              </a:ext>
            </a:extLst>
          </p:cNvPr>
          <p:cNvSpPr>
            <a:spLocks noGrp="1"/>
          </p:cNvSpPr>
          <p:nvPr>
            <p:ph type="body" sz="quarter" idx="3"/>
          </p:nvPr>
        </p:nvSpPr>
        <p:spPr/>
        <p:txBody>
          <a:bodyPr>
            <a:normAutofit/>
          </a:bodyPr>
          <a:lstStyle/>
          <a:p>
            <a:r>
              <a:rPr lang="en-US" sz="2800" dirty="0"/>
              <a:t>Beach Ball </a:t>
            </a:r>
          </a:p>
        </p:txBody>
      </p:sp>
      <p:pic>
        <p:nvPicPr>
          <p:cNvPr id="9" name="Picture 9" descr="Icon&#10;&#10;Description automatically generated">
            <a:extLst>
              <a:ext uri="{FF2B5EF4-FFF2-40B4-BE49-F238E27FC236}">
                <a16:creationId xmlns:a16="http://schemas.microsoft.com/office/drawing/2014/main" id="{CE81473D-D5B2-429C-9C4A-E352321FDC87}"/>
              </a:ext>
            </a:extLst>
          </p:cNvPr>
          <p:cNvPicPr>
            <a:picLocks noChangeAspect="1"/>
          </p:cNvPicPr>
          <p:nvPr/>
        </p:nvPicPr>
        <p:blipFill rotWithShape="1">
          <a:blip r:embed="rId3"/>
          <a:srcRect r="526" b="6564"/>
          <a:stretch/>
        </p:blipFill>
        <p:spPr>
          <a:xfrm>
            <a:off x="1295400" y="3097505"/>
            <a:ext cx="2252320" cy="2883295"/>
          </a:xfrm>
          <a:prstGeom prst="rect">
            <a:avLst/>
          </a:prstGeom>
        </p:spPr>
      </p:pic>
      <p:pic>
        <p:nvPicPr>
          <p:cNvPr id="10" name="Picture 10" descr="A picture containing icon&#10;&#10;Description automatically generated">
            <a:extLst>
              <a:ext uri="{FF2B5EF4-FFF2-40B4-BE49-F238E27FC236}">
                <a16:creationId xmlns:a16="http://schemas.microsoft.com/office/drawing/2014/main" id="{429F4AAD-4203-4A2D-8CE3-2C2FC13CA88D}"/>
              </a:ext>
            </a:extLst>
          </p:cNvPr>
          <p:cNvPicPr>
            <a:picLocks noChangeAspect="1"/>
          </p:cNvPicPr>
          <p:nvPr/>
        </p:nvPicPr>
        <p:blipFill>
          <a:blip r:embed="rId4"/>
          <a:stretch>
            <a:fillRect/>
          </a:stretch>
        </p:blipFill>
        <p:spPr>
          <a:xfrm rot="19980000">
            <a:off x="3512123" y="2341745"/>
            <a:ext cx="1314451" cy="1918069"/>
          </a:xfrm>
          <a:prstGeom prst="rect">
            <a:avLst/>
          </a:prstGeom>
        </p:spPr>
      </p:pic>
      <p:pic>
        <p:nvPicPr>
          <p:cNvPr id="11" name="Picture 11" descr="A picture containing logo&#10;&#10;Description automatically generated">
            <a:extLst>
              <a:ext uri="{FF2B5EF4-FFF2-40B4-BE49-F238E27FC236}">
                <a16:creationId xmlns:a16="http://schemas.microsoft.com/office/drawing/2014/main" id="{0EFD66F5-AD78-4DE3-B28C-6C8DD129FE47}"/>
              </a:ext>
            </a:extLst>
          </p:cNvPr>
          <p:cNvPicPr>
            <a:picLocks noChangeAspect="1"/>
          </p:cNvPicPr>
          <p:nvPr/>
        </p:nvPicPr>
        <p:blipFill>
          <a:blip r:embed="rId5"/>
          <a:stretch>
            <a:fillRect/>
          </a:stretch>
        </p:blipFill>
        <p:spPr>
          <a:xfrm>
            <a:off x="7398727" y="2570285"/>
            <a:ext cx="2743200" cy="2743200"/>
          </a:xfrm>
          <a:prstGeom prst="rect">
            <a:avLst/>
          </a:prstGeom>
        </p:spPr>
      </p:pic>
      <p:pic>
        <p:nvPicPr>
          <p:cNvPr id="13" name="Picture 13" descr="Logo, company name&#10;&#10;Description automatically generated">
            <a:extLst>
              <a:ext uri="{FF2B5EF4-FFF2-40B4-BE49-F238E27FC236}">
                <a16:creationId xmlns:a16="http://schemas.microsoft.com/office/drawing/2014/main" id="{5E3B0446-39C4-418B-BF11-C66EFE43B9A0}"/>
              </a:ext>
            </a:extLst>
          </p:cNvPr>
          <p:cNvPicPr>
            <a:picLocks noChangeAspect="1"/>
          </p:cNvPicPr>
          <p:nvPr/>
        </p:nvPicPr>
        <p:blipFill>
          <a:blip r:embed="rId6"/>
          <a:stretch>
            <a:fillRect/>
          </a:stretch>
        </p:blipFill>
        <p:spPr>
          <a:xfrm>
            <a:off x="5501053" y="3629658"/>
            <a:ext cx="6032988" cy="2338955"/>
          </a:xfrm>
          <a:prstGeom prst="rect">
            <a:avLst/>
          </a:prstGeom>
        </p:spPr>
      </p:pic>
    </p:spTree>
    <p:extLst>
      <p:ext uri="{BB962C8B-B14F-4D97-AF65-F5344CB8AC3E}">
        <p14:creationId xmlns:p14="http://schemas.microsoft.com/office/powerpoint/2010/main" val="421005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AEF55-C445-1F4A-A28E-9C40EAAE5C41}"/>
              </a:ext>
            </a:extLst>
          </p:cNvPr>
          <p:cNvSpPr>
            <a:spLocks noGrp="1"/>
          </p:cNvSpPr>
          <p:nvPr>
            <p:ph type="title"/>
          </p:nvPr>
        </p:nvSpPr>
        <p:spPr>
          <a:xfrm>
            <a:off x="862824" y="1771644"/>
            <a:ext cx="5950707" cy="3376766"/>
          </a:xfrm>
        </p:spPr>
        <p:txBody>
          <a:bodyPr vert="horz" lIns="91440" tIns="45720" rIns="91440" bIns="45720" rtlCol="0" anchor="b">
            <a:normAutofit/>
          </a:bodyPr>
          <a:lstStyle/>
          <a:p>
            <a:pPr>
              <a:lnSpc>
                <a:spcPct val="90000"/>
              </a:lnSpc>
            </a:pPr>
            <a:r>
              <a:rPr lang="en-US" sz="3800" dirty="0"/>
              <a:t>“I used to think my mind was my most important organ, until I noticed what was telling me that”- Emo Philips</a:t>
            </a:r>
            <a:br>
              <a:rPr lang="en-US" sz="3800" dirty="0"/>
            </a:br>
            <a:endParaRPr lang="en-US" sz="3800" dirty="0"/>
          </a:p>
        </p:txBody>
      </p:sp>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E634B8-311A-4810-A5DB-7043D0280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Right And Left Brain">
            <a:extLst>
              <a:ext uri="{FF2B5EF4-FFF2-40B4-BE49-F238E27FC236}">
                <a16:creationId xmlns:a16="http://schemas.microsoft.com/office/drawing/2014/main" id="{CABC8A3E-422B-5140-8067-92AAAA25BB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1170" y="1298636"/>
            <a:ext cx="4260730" cy="4260730"/>
          </a:xfrm>
          <a:prstGeom prst="rect">
            <a:avLst/>
          </a:prstGeom>
        </p:spPr>
      </p:pic>
    </p:spTree>
    <p:extLst>
      <p:ext uri="{BB962C8B-B14F-4D97-AF65-F5344CB8AC3E}">
        <p14:creationId xmlns:p14="http://schemas.microsoft.com/office/powerpoint/2010/main" val="4094718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BC27-1274-6145-9235-421FFA85087C}"/>
              </a:ext>
            </a:extLst>
          </p:cNvPr>
          <p:cNvSpPr>
            <a:spLocks noGrp="1"/>
          </p:cNvSpPr>
          <p:nvPr>
            <p:ph type="title"/>
          </p:nvPr>
        </p:nvSpPr>
        <p:spPr>
          <a:xfrm>
            <a:off x="548235" y="955962"/>
            <a:ext cx="11491365" cy="1371030"/>
          </a:xfrm>
        </p:spPr>
        <p:txBody>
          <a:bodyPr/>
          <a:lstStyle/>
          <a:p>
            <a:r>
              <a:rPr lang="en-US" dirty="0"/>
              <a:t>Contact us for references / Further Reading</a:t>
            </a:r>
          </a:p>
        </p:txBody>
      </p:sp>
      <p:sp>
        <p:nvSpPr>
          <p:cNvPr id="3" name="Content Placeholder 2">
            <a:extLst>
              <a:ext uri="{FF2B5EF4-FFF2-40B4-BE49-F238E27FC236}">
                <a16:creationId xmlns:a16="http://schemas.microsoft.com/office/drawing/2014/main" id="{43B4E409-A3ED-CB4A-A54A-E1347139DD37}"/>
              </a:ext>
            </a:extLst>
          </p:cNvPr>
          <p:cNvSpPr>
            <a:spLocks noGrp="1"/>
          </p:cNvSpPr>
          <p:nvPr>
            <p:ph idx="1"/>
          </p:nvPr>
        </p:nvSpPr>
        <p:spPr/>
        <p:txBody>
          <a:bodyPr>
            <a:normAutofit/>
          </a:bodyPr>
          <a:lstStyle/>
          <a:p>
            <a:pPr marL="0" indent="0">
              <a:buNone/>
            </a:pPr>
            <a:r>
              <a:rPr lang="en-US" sz="2800" dirty="0"/>
              <a:t>Hunter king</a:t>
            </a:r>
          </a:p>
          <a:p>
            <a:r>
              <a:rPr lang="en-US" sz="2800" dirty="0"/>
              <a:t>Email: </a:t>
            </a:r>
            <a:r>
              <a:rPr lang="en-US" sz="2800" dirty="0">
                <a:hlinkClick r:id="rId2"/>
              </a:rPr>
              <a:t>hunter.king@utah.edu</a:t>
            </a:r>
            <a:endParaRPr lang="en-US" sz="2800" dirty="0"/>
          </a:p>
          <a:p>
            <a:pPr marL="0" indent="0">
              <a:buNone/>
            </a:pPr>
            <a:endParaRPr lang="en-US" sz="2800" dirty="0"/>
          </a:p>
          <a:p>
            <a:pPr marL="0" indent="0">
              <a:buNone/>
            </a:pPr>
            <a:r>
              <a:rPr lang="en-US" sz="2800" dirty="0"/>
              <a:t>Lauren Martone</a:t>
            </a:r>
          </a:p>
          <a:p>
            <a:r>
              <a:rPr lang="en-US" sz="2800" dirty="0">
                <a:hlinkClick r:id="rId3"/>
              </a:rPr>
              <a:t>Lauren.martone@utah.edu</a:t>
            </a:r>
            <a:r>
              <a:rPr lang="en-US" sz="2800" dirty="0"/>
              <a:t> </a:t>
            </a:r>
          </a:p>
          <a:p>
            <a:pPr marL="0" indent="0">
              <a:buNone/>
            </a:pPr>
            <a:endParaRPr lang="en-US" sz="2800" dirty="0"/>
          </a:p>
        </p:txBody>
      </p:sp>
    </p:spTree>
    <p:extLst>
      <p:ext uri="{BB962C8B-B14F-4D97-AF65-F5344CB8AC3E}">
        <p14:creationId xmlns:p14="http://schemas.microsoft.com/office/powerpoint/2010/main" val="371137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e 6">
            <a:extLst>
              <a:ext uri="{FF2B5EF4-FFF2-40B4-BE49-F238E27FC236}">
                <a16:creationId xmlns:a16="http://schemas.microsoft.com/office/drawing/2014/main" id="{DB2569CD-CBB5-5C4E-B5D2-7553051E1E6C}"/>
              </a:ext>
            </a:extLst>
          </p:cNvPr>
          <p:cNvSpPr/>
          <p:nvPr/>
        </p:nvSpPr>
        <p:spPr>
          <a:xfrm rot="16200000">
            <a:off x="3907631" y="-707229"/>
            <a:ext cx="628650" cy="6529387"/>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DD8CE8D-0504-6D41-B67D-D3A94D5825BF}"/>
              </a:ext>
            </a:extLst>
          </p:cNvPr>
          <p:cNvSpPr txBox="1"/>
          <p:nvPr/>
        </p:nvSpPr>
        <p:spPr>
          <a:xfrm>
            <a:off x="3294747" y="1563390"/>
            <a:ext cx="2077748" cy="584775"/>
          </a:xfrm>
          <a:prstGeom prst="rect">
            <a:avLst/>
          </a:prstGeom>
          <a:noFill/>
        </p:spPr>
        <p:txBody>
          <a:bodyPr wrap="none" lIns="91440" tIns="45720" rIns="91440" bIns="45720" rtlCol="0" anchor="t">
            <a:spAutoFit/>
          </a:bodyPr>
          <a:lstStyle/>
          <a:p>
            <a:r>
              <a:rPr lang="en-US" u="sng" dirty="0"/>
              <a:t>First Order Change</a:t>
            </a:r>
            <a:endParaRPr lang="en-US"/>
          </a:p>
          <a:p>
            <a:r>
              <a:rPr lang="en-US" sz="1400" dirty="0"/>
              <a:t>   Form and Frequency</a:t>
            </a:r>
            <a:endParaRPr lang="en-US" dirty="0"/>
          </a:p>
        </p:txBody>
      </p:sp>
      <p:sp>
        <p:nvSpPr>
          <p:cNvPr id="9" name="Right Brace 8">
            <a:extLst>
              <a:ext uri="{FF2B5EF4-FFF2-40B4-BE49-F238E27FC236}">
                <a16:creationId xmlns:a16="http://schemas.microsoft.com/office/drawing/2014/main" id="{6A993C90-043F-7444-A19D-8B81A0848FAB}"/>
              </a:ext>
            </a:extLst>
          </p:cNvPr>
          <p:cNvSpPr/>
          <p:nvPr/>
        </p:nvSpPr>
        <p:spPr>
          <a:xfrm rot="16200000">
            <a:off x="8820152" y="1033465"/>
            <a:ext cx="604837" cy="3043235"/>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E34387C-452E-FA45-AD07-392CE8AB1E53}"/>
              </a:ext>
            </a:extLst>
          </p:cNvPr>
          <p:cNvSpPr txBox="1"/>
          <p:nvPr/>
        </p:nvSpPr>
        <p:spPr>
          <a:xfrm>
            <a:off x="8022880" y="1564934"/>
            <a:ext cx="2343847" cy="584775"/>
          </a:xfrm>
          <a:prstGeom prst="rect">
            <a:avLst/>
          </a:prstGeom>
          <a:noFill/>
        </p:spPr>
        <p:txBody>
          <a:bodyPr wrap="none" lIns="91440" tIns="45720" rIns="91440" bIns="45720" rtlCol="0" anchor="t">
            <a:spAutoFit/>
          </a:bodyPr>
          <a:lstStyle/>
          <a:p>
            <a:r>
              <a:rPr lang="en-US" u="sng" dirty="0"/>
              <a:t>Second Order Change</a:t>
            </a:r>
          </a:p>
          <a:p>
            <a:r>
              <a:rPr lang="en-US" sz="1400" dirty="0"/>
              <a:t>        Function / Purpose</a:t>
            </a:r>
          </a:p>
        </p:txBody>
      </p:sp>
      <p:pic>
        <p:nvPicPr>
          <p:cNvPr id="12" name="Picture 11" descr="Timeline&#10;&#10;Description automatically generated">
            <a:extLst>
              <a:ext uri="{FF2B5EF4-FFF2-40B4-BE49-F238E27FC236}">
                <a16:creationId xmlns:a16="http://schemas.microsoft.com/office/drawing/2014/main" id="{3145E263-494F-524C-BC6F-7B0281A13E3C}"/>
              </a:ext>
            </a:extLst>
          </p:cNvPr>
          <p:cNvPicPr>
            <a:picLocks noChangeAspect="1"/>
          </p:cNvPicPr>
          <p:nvPr/>
        </p:nvPicPr>
        <p:blipFill>
          <a:blip r:embed="rId3"/>
          <a:stretch>
            <a:fillRect/>
          </a:stretch>
        </p:blipFill>
        <p:spPr>
          <a:xfrm>
            <a:off x="705216" y="2886075"/>
            <a:ext cx="10967672" cy="2857500"/>
          </a:xfrm>
          <a:prstGeom prst="rect">
            <a:avLst/>
          </a:prstGeom>
        </p:spPr>
      </p:pic>
    </p:spTree>
    <p:extLst>
      <p:ext uri="{BB962C8B-B14F-4D97-AF65-F5344CB8AC3E}">
        <p14:creationId xmlns:p14="http://schemas.microsoft.com/office/powerpoint/2010/main" val="68109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B72C3C44-F387-F940-BC29-860ED790A498}"/>
              </a:ext>
            </a:extLst>
          </p:cNvPr>
          <p:cNvPicPr>
            <a:picLocks noChangeAspect="1"/>
          </p:cNvPicPr>
          <p:nvPr/>
        </p:nvPicPr>
        <p:blipFill>
          <a:blip r:embed="rId3"/>
          <a:stretch>
            <a:fillRect/>
          </a:stretch>
        </p:blipFill>
        <p:spPr>
          <a:xfrm>
            <a:off x="4726698" y="2310067"/>
            <a:ext cx="1124732" cy="1094872"/>
          </a:xfrm>
          <a:prstGeom prst="rect">
            <a:avLst/>
          </a:prstGeom>
          <a:ln>
            <a:solidFill>
              <a:schemeClr val="tx1"/>
            </a:solidFill>
          </a:ln>
        </p:spPr>
      </p:pic>
      <p:sp>
        <p:nvSpPr>
          <p:cNvPr id="3" name="TextBox 2">
            <a:extLst>
              <a:ext uri="{FF2B5EF4-FFF2-40B4-BE49-F238E27FC236}">
                <a16:creationId xmlns:a16="http://schemas.microsoft.com/office/drawing/2014/main" id="{929F70B2-6D37-5648-B4FF-FEF656A9CD0E}"/>
              </a:ext>
            </a:extLst>
          </p:cNvPr>
          <p:cNvSpPr txBox="1"/>
          <p:nvPr/>
        </p:nvSpPr>
        <p:spPr>
          <a:xfrm>
            <a:off x="5955632" y="1997242"/>
            <a:ext cx="724622" cy="369332"/>
          </a:xfrm>
          <a:prstGeom prst="rect">
            <a:avLst/>
          </a:prstGeom>
          <a:noFill/>
        </p:spPr>
        <p:txBody>
          <a:bodyPr wrap="none" rtlCol="0">
            <a:spAutoFit/>
          </a:bodyPr>
          <a:lstStyle/>
          <a:p>
            <a:r>
              <a:rPr lang="en-US" dirty="0"/>
              <a:t>Form</a:t>
            </a:r>
          </a:p>
        </p:txBody>
      </p:sp>
      <p:sp>
        <p:nvSpPr>
          <p:cNvPr id="7" name="TextBox 6">
            <a:extLst>
              <a:ext uri="{FF2B5EF4-FFF2-40B4-BE49-F238E27FC236}">
                <a16:creationId xmlns:a16="http://schemas.microsoft.com/office/drawing/2014/main" id="{A54790BF-1C09-214C-999F-D443394F05CA}"/>
              </a:ext>
            </a:extLst>
          </p:cNvPr>
          <p:cNvSpPr txBox="1"/>
          <p:nvPr/>
        </p:nvSpPr>
        <p:spPr>
          <a:xfrm>
            <a:off x="4808622" y="3400928"/>
            <a:ext cx="983218" cy="369332"/>
          </a:xfrm>
          <a:prstGeom prst="rect">
            <a:avLst/>
          </a:prstGeom>
          <a:noFill/>
        </p:spPr>
        <p:txBody>
          <a:bodyPr wrap="none" rtlCol="0">
            <a:spAutoFit/>
          </a:bodyPr>
          <a:lstStyle/>
          <a:p>
            <a:r>
              <a:rPr lang="en-US" dirty="0"/>
              <a:t>Purpose</a:t>
            </a:r>
          </a:p>
        </p:txBody>
      </p:sp>
      <p:pic>
        <p:nvPicPr>
          <p:cNvPr id="11" name="Picture 10" descr="A chair sitting in front of a window&#10;&#10;Description automatically generated">
            <a:extLst>
              <a:ext uri="{FF2B5EF4-FFF2-40B4-BE49-F238E27FC236}">
                <a16:creationId xmlns:a16="http://schemas.microsoft.com/office/drawing/2014/main" id="{B43D8F53-0A08-1046-B338-A99F681F94F3}"/>
              </a:ext>
            </a:extLst>
          </p:cNvPr>
          <p:cNvPicPr>
            <a:picLocks noChangeAspect="1"/>
          </p:cNvPicPr>
          <p:nvPr/>
        </p:nvPicPr>
        <p:blipFill>
          <a:blip r:embed="rId4"/>
          <a:stretch>
            <a:fillRect/>
          </a:stretch>
        </p:blipFill>
        <p:spPr>
          <a:xfrm>
            <a:off x="866890" y="1056351"/>
            <a:ext cx="3508420" cy="4616800"/>
          </a:xfrm>
          <a:prstGeom prst="rect">
            <a:avLst/>
          </a:prstGeom>
        </p:spPr>
      </p:pic>
      <p:pic>
        <p:nvPicPr>
          <p:cNvPr id="12" name="Picture 11" descr="Icon&#10;&#10;Description automatically generated">
            <a:extLst>
              <a:ext uri="{FF2B5EF4-FFF2-40B4-BE49-F238E27FC236}">
                <a16:creationId xmlns:a16="http://schemas.microsoft.com/office/drawing/2014/main" id="{FF43EFA2-90CB-164C-ACB7-590869CE8E1F}"/>
              </a:ext>
            </a:extLst>
          </p:cNvPr>
          <p:cNvPicPr>
            <a:picLocks noChangeAspect="1"/>
          </p:cNvPicPr>
          <p:nvPr/>
        </p:nvPicPr>
        <p:blipFill>
          <a:blip r:embed="rId5"/>
          <a:stretch>
            <a:fillRect/>
          </a:stretch>
        </p:blipFill>
        <p:spPr>
          <a:xfrm>
            <a:off x="5666872" y="878307"/>
            <a:ext cx="1184601" cy="1133375"/>
          </a:xfrm>
          <a:prstGeom prst="rect">
            <a:avLst/>
          </a:prstGeom>
          <a:ln>
            <a:solidFill>
              <a:schemeClr val="tx1"/>
            </a:solidFill>
          </a:ln>
        </p:spPr>
      </p:pic>
      <p:pic>
        <p:nvPicPr>
          <p:cNvPr id="16" name="Picture 15" descr="Shape, arrow&#10;&#10;Description automatically generated">
            <a:extLst>
              <a:ext uri="{FF2B5EF4-FFF2-40B4-BE49-F238E27FC236}">
                <a16:creationId xmlns:a16="http://schemas.microsoft.com/office/drawing/2014/main" id="{E8790EFC-DD92-B14C-9C49-3D57645EF771}"/>
              </a:ext>
            </a:extLst>
          </p:cNvPr>
          <p:cNvPicPr>
            <a:picLocks noChangeAspect="1"/>
          </p:cNvPicPr>
          <p:nvPr/>
        </p:nvPicPr>
        <p:blipFill>
          <a:blip r:embed="rId6"/>
          <a:stretch>
            <a:fillRect/>
          </a:stretch>
        </p:blipFill>
        <p:spPr>
          <a:xfrm>
            <a:off x="6747043" y="2310061"/>
            <a:ext cx="1097549" cy="1082843"/>
          </a:xfrm>
          <a:prstGeom prst="rect">
            <a:avLst/>
          </a:prstGeom>
          <a:ln>
            <a:solidFill>
              <a:schemeClr val="tx1"/>
            </a:solidFill>
          </a:ln>
        </p:spPr>
      </p:pic>
      <p:pic>
        <p:nvPicPr>
          <p:cNvPr id="18" name="Picture 17" descr="Icon&#10;&#10;Description automatically generated">
            <a:extLst>
              <a:ext uri="{FF2B5EF4-FFF2-40B4-BE49-F238E27FC236}">
                <a16:creationId xmlns:a16="http://schemas.microsoft.com/office/drawing/2014/main" id="{866E7F5F-5000-C746-9D6B-B20B0B167DFB}"/>
              </a:ext>
            </a:extLst>
          </p:cNvPr>
          <p:cNvPicPr>
            <a:picLocks noChangeAspect="1"/>
          </p:cNvPicPr>
          <p:nvPr/>
        </p:nvPicPr>
        <p:blipFill>
          <a:blip r:embed="rId7"/>
          <a:stretch>
            <a:fillRect/>
          </a:stretch>
        </p:blipFill>
        <p:spPr>
          <a:xfrm>
            <a:off x="8718551" y="3080083"/>
            <a:ext cx="1375946" cy="1156878"/>
          </a:xfrm>
          <a:prstGeom prst="rect">
            <a:avLst/>
          </a:prstGeom>
          <a:ln>
            <a:solidFill>
              <a:schemeClr val="tx1"/>
            </a:solidFill>
          </a:ln>
        </p:spPr>
      </p:pic>
      <p:sp>
        <p:nvSpPr>
          <p:cNvPr id="8" name="TextBox 7">
            <a:extLst>
              <a:ext uri="{FF2B5EF4-FFF2-40B4-BE49-F238E27FC236}">
                <a16:creationId xmlns:a16="http://schemas.microsoft.com/office/drawing/2014/main" id="{7C479053-BE28-2E4B-A75E-E76D896C2499}"/>
              </a:ext>
            </a:extLst>
          </p:cNvPr>
          <p:cNvSpPr txBox="1"/>
          <p:nvPr/>
        </p:nvSpPr>
        <p:spPr>
          <a:xfrm>
            <a:off x="6789824" y="3384880"/>
            <a:ext cx="1118704" cy="369332"/>
          </a:xfrm>
          <a:prstGeom prst="rect">
            <a:avLst/>
          </a:prstGeom>
          <a:noFill/>
        </p:spPr>
        <p:txBody>
          <a:bodyPr wrap="none" rtlCol="0">
            <a:spAutoFit/>
          </a:bodyPr>
          <a:lstStyle/>
          <a:p>
            <a:r>
              <a:rPr lang="en-US" dirty="0"/>
              <a:t>Effective?</a:t>
            </a:r>
          </a:p>
        </p:txBody>
      </p:sp>
      <p:pic>
        <p:nvPicPr>
          <p:cNvPr id="21" name="Picture 20" descr="A close up of a logo&#10;&#10;Description automatically generated">
            <a:extLst>
              <a:ext uri="{FF2B5EF4-FFF2-40B4-BE49-F238E27FC236}">
                <a16:creationId xmlns:a16="http://schemas.microsoft.com/office/drawing/2014/main" id="{1B90E512-C9A5-044C-A0B6-87B69C990972}"/>
              </a:ext>
            </a:extLst>
          </p:cNvPr>
          <p:cNvPicPr>
            <a:picLocks noChangeAspect="1"/>
          </p:cNvPicPr>
          <p:nvPr/>
        </p:nvPicPr>
        <p:blipFill>
          <a:blip r:embed="rId8"/>
          <a:stretch>
            <a:fillRect/>
          </a:stretch>
        </p:blipFill>
        <p:spPr>
          <a:xfrm>
            <a:off x="7235323" y="4704346"/>
            <a:ext cx="1174751" cy="1058779"/>
          </a:xfrm>
          <a:prstGeom prst="rect">
            <a:avLst/>
          </a:prstGeom>
          <a:ln>
            <a:solidFill>
              <a:schemeClr val="tx1"/>
            </a:solidFill>
          </a:ln>
        </p:spPr>
      </p:pic>
      <p:sp>
        <p:nvSpPr>
          <p:cNvPr id="22" name="TextBox 21">
            <a:extLst>
              <a:ext uri="{FF2B5EF4-FFF2-40B4-BE49-F238E27FC236}">
                <a16:creationId xmlns:a16="http://schemas.microsoft.com/office/drawing/2014/main" id="{EC23E36C-D5EB-7746-A796-E454E9BB61F5}"/>
              </a:ext>
            </a:extLst>
          </p:cNvPr>
          <p:cNvSpPr txBox="1"/>
          <p:nvPr/>
        </p:nvSpPr>
        <p:spPr>
          <a:xfrm>
            <a:off x="7066547" y="5779171"/>
            <a:ext cx="1542153" cy="369332"/>
          </a:xfrm>
          <a:prstGeom prst="rect">
            <a:avLst/>
          </a:prstGeom>
          <a:noFill/>
        </p:spPr>
        <p:txBody>
          <a:bodyPr wrap="none" rtlCol="0">
            <a:spAutoFit/>
          </a:bodyPr>
          <a:lstStyle/>
          <a:p>
            <a:r>
              <a:rPr lang="en-US" dirty="0"/>
              <a:t>Practical Joke</a:t>
            </a:r>
          </a:p>
        </p:txBody>
      </p:sp>
      <p:pic>
        <p:nvPicPr>
          <p:cNvPr id="24" name="Picture 23" descr="A picture containing drawing&#10;&#10;Description automatically generated">
            <a:extLst>
              <a:ext uri="{FF2B5EF4-FFF2-40B4-BE49-F238E27FC236}">
                <a16:creationId xmlns:a16="http://schemas.microsoft.com/office/drawing/2014/main" id="{5E5C694E-390A-BE43-A08E-BC9AB9091769}"/>
              </a:ext>
            </a:extLst>
          </p:cNvPr>
          <p:cNvPicPr>
            <a:picLocks noChangeAspect="1"/>
          </p:cNvPicPr>
          <p:nvPr/>
        </p:nvPicPr>
        <p:blipFill>
          <a:blip r:embed="rId9"/>
          <a:stretch>
            <a:fillRect/>
          </a:stretch>
        </p:blipFill>
        <p:spPr>
          <a:xfrm>
            <a:off x="8842207" y="4704345"/>
            <a:ext cx="1246547" cy="1082843"/>
          </a:xfrm>
          <a:prstGeom prst="rect">
            <a:avLst/>
          </a:prstGeom>
          <a:ln>
            <a:solidFill>
              <a:schemeClr val="tx1"/>
            </a:solidFill>
          </a:ln>
        </p:spPr>
      </p:pic>
      <p:sp>
        <p:nvSpPr>
          <p:cNvPr id="19" name="TextBox 18">
            <a:extLst>
              <a:ext uri="{FF2B5EF4-FFF2-40B4-BE49-F238E27FC236}">
                <a16:creationId xmlns:a16="http://schemas.microsoft.com/office/drawing/2014/main" id="{0F39FBBC-2317-854F-B3B7-96C99E457839}"/>
              </a:ext>
            </a:extLst>
          </p:cNvPr>
          <p:cNvSpPr txBox="1"/>
          <p:nvPr/>
        </p:nvSpPr>
        <p:spPr>
          <a:xfrm>
            <a:off x="8887326" y="4219076"/>
            <a:ext cx="1071127" cy="369332"/>
          </a:xfrm>
          <a:prstGeom prst="rect">
            <a:avLst/>
          </a:prstGeom>
          <a:noFill/>
        </p:spPr>
        <p:txBody>
          <a:bodyPr wrap="none" rtlCol="0">
            <a:spAutoFit/>
          </a:bodyPr>
          <a:lstStyle/>
          <a:p>
            <a:r>
              <a:rPr lang="en-US" dirty="0"/>
              <a:t>Function</a:t>
            </a:r>
          </a:p>
        </p:txBody>
      </p:sp>
      <p:sp>
        <p:nvSpPr>
          <p:cNvPr id="25" name="TextBox 24">
            <a:extLst>
              <a:ext uri="{FF2B5EF4-FFF2-40B4-BE49-F238E27FC236}">
                <a16:creationId xmlns:a16="http://schemas.microsoft.com/office/drawing/2014/main" id="{2C34F176-9996-6149-8BB4-445BD422FC32}"/>
              </a:ext>
            </a:extLst>
          </p:cNvPr>
          <p:cNvSpPr txBox="1"/>
          <p:nvPr/>
        </p:nvSpPr>
        <p:spPr>
          <a:xfrm>
            <a:off x="9240253" y="5799223"/>
            <a:ext cx="686596" cy="369332"/>
          </a:xfrm>
          <a:prstGeom prst="rect">
            <a:avLst/>
          </a:prstGeom>
          <a:noFill/>
        </p:spPr>
        <p:txBody>
          <a:bodyPr wrap="square" rtlCol="0">
            <a:spAutoFit/>
          </a:bodyPr>
          <a:lstStyle/>
          <a:p>
            <a:r>
              <a:rPr lang="en-US" dirty="0"/>
              <a:t>Art</a:t>
            </a:r>
          </a:p>
        </p:txBody>
      </p:sp>
      <p:pic>
        <p:nvPicPr>
          <p:cNvPr id="27" name="Picture 26" descr="A close up of a logo&#10;&#10;Description automatically generated">
            <a:extLst>
              <a:ext uri="{FF2B5EF4-FFF2-40B4-BE49-F238E27FC236}">
                <a16:creationId xmlns:a16="http://schemas.microsoft.com/office/drawing/2014/main" id="{1309D31B-BAE5-FA47-A449-0665FFA5418D}"/>
              </a:ext>
            </a:extLst>
          </p:cNvPr>
          <p:cNvPicPr>
            <a:picLocks noChangeAspect="1"/>
          </p:cNvPicPr>
          <p:nvPr/>
        </p:nvPicPr>
        <p:blipFill>
          <a:blip r:embed="rId10"/>
          <a:stretch>
            <a:fillRect/>
          </a:stretch>
        </p:blipFill>
        <p:spPr>
          <a:xfrm>
            <a:off x="10413666" y="4728411"/>
            <a:ext cx="1112587" cy="1019133"/>
          </a:xfrm>
          <a:prstGeom prst="rect">
            <a:avLst/>
          </a:prstGeom>
          <a:ln>
            <a:solidFill>
              <a:schemeClr val="tx1"/>
            </a:solidFill>
          </a:ln>
        </p:spPr>
      </p:pic>
      <p:sp>
        <p:nvSpPr>
          <p:cNvPr id="28" name="TextBox 27">
            <a:extLst>
              <a:ext uri="{FF2B5EF4-FFF2-40B4-BE49-F238E27FC236}">
                <a16:creationId xmlns:a16="http://schemas.microsoft.com/office/drawing/2014/main" id="{6828E662-B15E-A54F-89E3-57292D135D05}"/>
              </a:ext>
            </a:extLst>
          </p:cNvPr>
          <p:cNvSpPr txBox="1"/>
          <p:nvPr/>
        </p:nvSpPr>
        <p:spPr>
          <a:xfrm>
            <a:off x="10427368" y="5783183"/>
            <a:ext cx="1183106" cy="369332"/>
          </a:xfrm>
          <a:prstGeom prst="rect">
            <a:avLst/>
          </a:prstGeom>
          <a:noFill/>
        </p:spPr>
        <p:txBody>
          <a:bodyPr wrap="square" rtlCol="0">
            <a:spAutoFit/>
          </a:bodyPr>
          <a:lstStyle/>
          <a:p>
            <a:r>
              <a:rPr lang="en-US" dirty="0"/>
              <a:t>Learning</a:t>
            </a:r>
          </a:p>
        </p:txBody>
      </p:sp>
      <p:cxnSp>
        <p:nvCxnSpPr>
          <p:cNvPr id="34" name="Straight Connector 33">
            <a:extLst>
              <a:ext uri="{FF2B5EF4-FFF2-40B4-BE49-F238E27FC236}">
                <a16:creationId xmlns:a16="http://schemas.microsoft.com/office/drawing/2014/main" id="{8EB5186E-7DE0-F34A-9C00-8DC12713B3B4}"/>
              </a:ext>
            </a:extLst>
          </p:cNvPr>
          <p:cNvCxnSpPr/>
          <p:nvPr/>
        </p:nvCxnSpPr>
        <p:spPr>
          <a:xfrm flipH="1">
            <a:off x="5317954" y="1167065"/>
            <a:ext cx="5317958" cy="4884821"/>
          </a:xfrm>
          <a:prstGeom prst="line">
            <a:avLst/>
          </a:prstGeom>
          <a:ln w="22225">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0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E9FD60-8241-004E-8782-4115655CDD19}"/>
              </a:ext>
            </a:extLst>
          </p:cNvPr>
          <p:cNvSpPr txBox="1"/>
          <p:nvPr/>
        </p:nvSpPr>
        <p:spPr>
          <a:xfrm>
            <a:off x="532115" y="1467329"/>
            <a:ext cx="4400831" cy="1938992"/>
          </a:xfrm>
          <a:prstGeom prst="rect">
            <a:avLst/>
          </a:prstGeom>
          <a:noFill/>
        </p:spPr>
        <p:txBody>
          <a:bodyPr wrap="square" lIns="91440" tIns="45720" rIns="91440" bIns="45720" rtlCol="0" anchor="t">
            <a:spAutoFit/>
          </a:bodyPr>
          <a:lstStyle/>
          <a:p>
            <a:pPr algn="ctr"/>
            <a:r>
              <a:rPr lang="en-US" sz="4000" dirty="0"/>
              <a:t>Thought:</a:t>
            </a:r>
          </a:p>
          <a:p>
            <a:pPr algn="ctr"/>
            <a:r>
              <a:rPr lang="en-US" sz="4000" dirty="0"/>
              <a:t>“</a:t>
            </a:r>
            <a:r>
              <a:rPr lang="en-US" sz="4000" i="1" dirty="0"/>
              <a:t>If I don't practice every day, I will fail.</a:t>
            </a:r>
            <a:r>
              <a:rPr lang="en-US" sz="4000" dirty="0"/>
              <a:t>”</a:t>
            </a:r>
          </a:p>
        </p:txBody>
      </p:sp>
      <p:sp>
        <p:nvSpPr>
          <p:cNvPr id="10" name="TextBox 9">
            <a:extLst>
              <a:ext uri="{FF2B5EF4-FFF2-40B4-BE49-F238E27FC236}">
                <a16:creationId xmlns:a16="http://schemas.microsoft.com/office/drawing/2014/main" id="{A09701F6-2909-2A4D-B2FF-CAFC987D2DE5}"/>
              </a:ext>
            </a:extLst>
          </p:cNvPr>
          <p:cNvSpPr txBox="1"/>
          <p:nvPr/>
        </p:nvSpPr>
        <p:spPr>
          <a:xfrm>
            <a:off x="2298029" y="4944979"/>
            <a:ext cx="724622" cy="369332"/>
          </a:xfrm>
          <a:prstGeom prst="rect">
            <a:avLst/>
          </a:prstGeom>
          <a:noFill/>
        </p:spPr>
        <p:txBody>
          <a:bodyPr wrap="none" rtlCol="0">
            <a:spAutoFit/>
          </a:bodyPr>
          <a:lstStyle/>
          <a:p>
            <a:r>
              <a:rPr lang="en-US" dirty="0"/>
              <a:t>Form</a:t>
            </a:r>
          </a:p>
        </p:txBody>
      </p:sp>
      <p:pic>
        <p:nvPicPr>
          <p:cNvPr id="11" name="Picture 10" descr="Icon&#10;&#10;Description automatically generated">
            <a:extLst>
              <a:ext uri="{FF2B5EF4-FFF2-40B4-BE49-F238E27FC236}">
                <a16:creationId xmlns:a16="http://schemas.microsoft.com/office/drawing/2014/main" id="{ECA59A47-4941-9641-A4C4-312FF89E9E8C}"/>
              </a:ext>
            </a:extLst>
          </p:cNvPr>
          <p:cNvPicPr>
            <a:picLocks noChangeAspect="1"/>
          </p:cNvPicPr>
          <p:nvPr/>
        </p:nvPicPr>
        <p:blipFill>
          <a:blip r:embed="rId3"/>
          <a:stretch>
            <a:fillRect/>
          </a:stretch>
        </p:blipFill>
        <p:spPr>
          <a:xfrm>
            <a:off x="2057397" y="3717759"/>
            <a:ext cx="1311444" cy="1179092"/>
          </a:xfrm>
          <a:prstGeom prst="rect">
            <a:avLst/>
          </a:prstGeom>
          <a:ln>
            <a:solidFill>
              <a:schemeClr val="tx1"/>
            </a:solidFill>
          </a:ln>
        </p:spPr>
      </p:pic>
      <p:pic>
        <p:nvPicPr>
          <p:cNvPr id="12" name="Picture 11" descr="Icon&#10;&#10;Description automatically generated">
            <a:extLst>
              <a:ext uri="{FF2B5EF4-FFF2-40B4-BE49-F238E27FC236}">
                <a16:creationId xmlns:a16="http://schemas.microsoft.com/office/drawing/2014/main" id="{C7A41CB7-C52E-BC49-ABBC-81EE7EF398F2}"/>
              </a:ext>
            </a:extLst>
          </p:cNvPr>
          <p:cNvPicPr>
            <a:picLocks noChangeAspect="1"/>
          </p:cNvPicPr>
          <p:nvPr/>
        </p:nvPicPr>
        <p:blipFill>
          <a:blip r:embed="rId4"/>
          <a:stretch>
            <a:fillRect/>
          </a:stretch>
        </p:blipFill>
        <p:spPr>
          <a:xfrm>
            <a:off x="8068848" y="866274"/>
            <a:ext cx="1187721" cy="998621"/>
          </a:xfrm>
          <a:prstGeom prst="rect">
            <a:avLst/>
          </a:prstGeom>
          <a:ln>
            <a:solidFill>
              <a:schemeClr val="tx1"/>
            </a:solidFill>
          </a:ln>
        </p:spPr>
      </p:pic>
      <p:sp>
        <p:nvSpPr>
          <p:cNvPr id="13" name="TextBox 12">
            <a:extLst>
              <a:ext uri="{FF2B5EF4-FFF2-40B4-BE49-F238E27FC236}">
                <a16:creationId xmlns:a16="http://schemas.microsoft.com/office/drawing/2014/main" id="{ED9D70EB-3CA0-0449-909C-8D6DF50024B7}"/>
              </a:ext>
            </a:extLst>
          </p:cNvPr>
          <p:cNvSpPr txBox="1"/>
          <p:nvPr/>
        </p:nvSpPr>
        <p:spPr>
          <a:xfrm>
            <a:off x="8105268" y="1860881"/>
            <a:ext cx="1071127" cy="369332"/>
          </a:xfrm>
          <a:prstGeom prst="rect">
            <a:avLst/>
          </a:prstGeom>
          <a:noFill/>
        </p:spPr>
        <p:txBody>
          <a:bodyPr wrap="none" rtlCol="0">
            <a:spAutoFit/>
          </a:bodyPr>
          <a:lstStyle/>
          <a:p>
            <a:r>
              <a:rPr lang="en-US" dirty="0"/>
              <a:t>Function</a:t>
            </a:r>
          </a:p>
        </p:txBody>
      </p:sp>
      <p:pic>
        <p:nvPicPr>
          <p:cNvPr id="3" name="Picture 2" descr="A picture containing icon&#10;&#10;Description automatically generated">
            <a:extLst>
              <a:ext uri="{FF2B5EF4-FFF2-40B4-BE49-F238E27FC236}">
                <a16:creationId xmlns:a16="http://schemas.microsoft.com/office/drawing/2014/main" id="{99246D04-E587-1047-9DFA-55B0749627DC}"/>
              </a:ext>
            </a:extLst>
          </p:cNvPr>
          <p:cNvPicPr>
            <a:picLocks noChangeAspect="1"/>
          </p:cNvPicPr>
          <p:nvPr/>
        </p:nvPicPr>
        <p:blipFill>
          <a:blip r:embed="rId5"/>
          <a:stretch>
            <a:fillRect/>
          </a:stretch>
        </p:blipFill>
        <p:spPr>
          <a:xfrm>
            <a:off x="6319253" y="2352174"/>
            <a:ext cx="1067980" cy="968543"/>
          </a:xfrm>
          <a:prstGeom prst="rect">
            <a:avLst/>
          </a:prstGeom>
          <a:ln>
            <a:solidFill>
              <a:schemeClr val="dk1"/>
            </a:solidFill>
          </a:ln>
        </p:spPr>
      </p:pic>
      <p:sp>
        <p:nvSpPr>
          <p:cNvPr id="14" name="TextBox 13">
            <a:extLst>
              <a:ext uri="{FF2B5EF4-FFF2-40B4-BE49-F238E27FC236}">
                <a16:creationId xmlns:a16="http://schemas.microsoft.com/office/drawing/2014/main" id="{EC14EDAC-B6FA-5C4E-AFA2-C75E6742EAE6}"/>
              </a:ext>
            </a:extLst>
          </p:cNvPr>
          <p:cNvSpPr txBox="1"/>
          <p:nvPr/>
        </p:nvSpPr>
        <p:spPr>
          <a:xfrm>
            <a:off x="5823284" y="3340768"/>
            <a:ext cx="2105526" cy="369332"/>
          </a:xfrm>
          <a:prstGeom prst="rect">
            <a:avLst/>
          </a:prstGeom>
          <a:noFill/>
        </p:spPr>
        <p:txBody>
          <a:bodyPr wrap="square" rtlCol="0">
            <a:spAutoFit/>
          </a:bodyPr>
          <a:lstStyle/>
          <a:p>
            <a:pPr algn="ctr"/>
            <a:r>
              <a:rPr lang="en-US" dirty="0"/>
              <a:t>Work/life balance</a:t>
            </a:r>
          </a:p>
        </p:txBody>
      </p:sp>
      <p:pic>
        <p:nvPicPr>
          <p:cNvPr id="16" name="Picture 15" descr="Icon&#10;&#10;Description automatically generated">
            <a:extLst>
              <a:ext uri="{FF2B5EF4-FFF2-40B4-BE49-F238E27FC236}">
                <a16:creationId xmlns:a16="http://schemas.microsoft.com/office/drawing/2014/main" id="{E4089507-DCAD-1847-8D79-4F412EA7C1C4}"/>
              </a:ext>
            </a:extLst>
          </p:cNvPr>
          <p:cNvPicPr>
            <a:picLocks noChangeAspect="1"/>
          </p:cNvPicPr>
          <p:nvPr/>
        </p:nvPicPr>
        <p:blipFill>
          <a:blip r:embed="rId6"/>
          <a:stretch>
            <a:fillRect/>
          </a:stretch>
        </p:blipFill>
        <p:spPr>
          <a:xfrm>
            <a:off x="8108281" y="2345810"/>
            <a:ext cx="1059780" cy="989746"/>
          </a:xfrm>
          <a:prstGeom prst="rect">
            <a:avLst/>
          </a:prstGeom>
          <a:ln>
            <a:solidFill>
              <a:schemeClr val="dk1"/>
            </a:solidFill>
          </a:ln>
        </p:spPr>
      </p:pic>
      <p:cxnSp>
        <p:nvCxnSpPr>
          <p:cNvPr id="17" name="Straight Connector 16">
            <a:extLst>
              <a:ext uri="{FF2B5EF4-FFF2-40B4-BE49-F238E27FC236}">
                <a16:creationId xmlns:a16="http://schemas.microsoft.com/office/drawing/2014/main" id="{8281B0EE-18E7-3846-89DE-3BE4C480DACB}"/>
              </a:ext>
            </a:extLst>
          </p:cNvPr>
          <p:cNvCxnSpPr>
            <a:cxnSpLocks/>
          </p:cNvCxnSpPr>
          <p:nvPr/>
        </p:nvCxnSpPr>
        <p:spPr>
          <a:xfrm>
            <a:off x="5005132" y="782054"/>
            <a:ext cx="0" cy="5305928"/>
          </a:xfrm>
          <a:prstGeom prst="line">
            <a:avLst/>
          </a:prstGeom>
          <a:ln w="22225">
            <a:prstDash val="sys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AF89C3C-310F-9F48-BB79-FBC1F73D87A7}"/>
              </a:ext>
            </a:extLst>
          </p:cNvPr>
          <p:cNvSpPr txBox="1"/>
          <p:nvPr/>
        </p:nvSpPr>
        <p:spPr>
          <a:xfrm>
            <a:off x="8185482" y="3336760"/>
            <a:ext cx="1259308" cy="369332"/>
          </a:xfrm>
          <a:prstGeom prst="rect">
            <a:avLst/>
          </a:prstGeom>
          <a:noFill/>
        </p:spPr>
        <p:txBody>
          <a:bodyPr wrap="square" rtlCol="0">
            <a:spAutoFit/>
          </a:bodyPr>
          <a:lstStyle/>
          <a:p>
            <a:r>
              <a:rPr lang="en-US" dirty="0"/>
              <a:t>Anxiety</a:t>
            </a:r>
          </a:p>
        </p:txBody>
      </p:sp>
      <p:pic>
        <p:nvPicPr>
          <p:cNvPr id="21" name="Picture 20" descr="Icon&#10;&#10;Description automatically generated">
            <a:extLst>
              <a:ext uri="{FF2B5EF4-FFF2-40B4-BE49-F238E27FC236}">
                <a16:creationId xmlns:a16="http://schemas.microsoft.com/office/drawing/2014/main" id="{58AAEAD9-AF1F-404C-AACB-DE55FCC97A92}"/>
              </a:ext>
            </a:extLst>
          </p:cNvPr>
          <p:cNvPicPr>
            <a:picLocks noChangeAspect="1"/>
          </p:cNvPicPr>
          <p:nvPr/>
        </p:nvPicPr>
        <p:blipFill>
          <a:blip r:embed="rId7"/>
          <a:stretch>
            <a:fillRect/>
          </a:stretch>
        </p:blipFill>
        <p:spPr>
          <a:xfrm>
            <a:off x="9914020" y="2370223"/>
            <a:ext cx="1106084" cy="1010652"/>
          </a:xfrm>
          <a:prstGeom prst="rect">
            <a:avLst/>
          </a:prstGeom>
          <a:ln>
            <a:solidFill>
              <a:schemeClr val="dk1"/>
            </a:solidFill>
          </a:ln>
        </p:spPr>
      </p:pic>
      <p:sp>
        <p:nvSpPr>
          <p:cNvPr id="22" name="TextBox 21">
            <a:extLst>
              <a:ext uri="{FF2B5EF4-FFF2-40B4-BE49-F238E27FC236}">
                <a16:creationId xmlns:a16="http://schemas.microsoft.com/office/drawing/2014/main" id="{74F6AED8-F2CC-ED45-BE5A-CAD0EF20E60B}"/>
              </a:ext>
            </a:extLst>
          </p:cNvPr>
          <p:cNvSpPr txBox="1"/>
          <p:nvPr/>
        </p:nvSpPr>
        <p:spPr>
          <a:xfrm>
            <a:off x="9950114" y="3356813"/>
            <a:ext cx="1259308" cy="369332"/>
          </a:xfrm>
          <a:prstGeom prst="rect">
            <a:avLst/>
          </a:prstGeom>
          <a:noFill/>
        </p:spPr>
        <p:txBody>
          <a:bodyPr wrap="square" rtlCol="0">
            <a:spAutoFit/>
          </a:bodyPr>
          <a:lstStyle/>
          <a:p>
            <a:r>
              <a:rPr lang="en-US" dirty="0"/>
              <a:t>Relations</a:t>
            </a:r>
          </a:p>
        </p:txBody>
      </p:sp>
      <p:sp>
        <p:nvSpPr>
          <p:cNvPr id="23" name="TextBox 22">
            <a:extLst>
              <a:ext uri="{FF2B5EF4-FFF2-40B4-BE49-F238E27FC236}">
                <a16:creationId xmlns:a16="http://schemas.microsoft.com/office/drawing/2014/main" id="{52133A05-F5C7-234F-9CAA-87835F43601D}"/>
              </a:ext>
            </a:extLst>
          </p:cNvPr>
          <p:cNvSpPr txBox="1"/>
          <p:nvPr/>
        </p:nvSpPr>
        <p:spPr>
          <a:xfrm>
            <a:off x="7788439" y="3902242"/>
            <a:ext cx="1965160" cy="369332"/>
          </a:xfrm>
          <a:custGeom>
            <a:avLst/>
            <a:gdLst>
              <a:gd name="connsiteX0" fmla="*/ 0 w 1965160"/>
              <a:gd name="connsiteY0" fmla="*/ 0 h 369332"/>
              <a:gd name="connsiteX1" fmla="*/ 471638 w 1965160"/>
              <a:gd name="connsiteY1" fmla="*/ 0 h 369332"/>
              <a:gd name="connsiteX2" fmla="*/ 903974 w 1965160"/>
              <a:gd name="connsiteY2" fmla="*/ 0 h 369332"/>
              <a:gd name="connsiteX3" fmla="*/ 1434567 w 1965160"/>
              <a:gd name="connsiteY3" fmla="*/ 0 h 369332"/>
              <a:gd name="connsiteX4" fmla="*/ 1965160 w 1965160"/>
              <a:gd name="connsiteY4" fmla="*/ 0 h 369332"/>
              <a:gd name="connsiteX5" fmla="*/ 1965160 w 1965160"/>
              <a:gd name="connsiteY5" fmla="*/ 369332 h 369332"/>
              <a:gd name="connsiteX6" fmla="*/ 1513173 w 1965160"/>
              <a:gd name="connsiteY6" fmla="*/ 369332 h 369332"/>
              <a:gd name="connsiteX7" fmla="*/ 1061186 w 1965160"/>
              <a:gd name="connsiteY7" fmla="*/ 369332 h 369332"/>
              <a:gd name="connsiteX8" fmla="*/ 530593 w 1965160"/>
              <a:gd name="connsiteY8" fmla="*/ 369332 h 369332"/>
              <a:gd name="connsiteX9" fmla="*/ 0 w 1965160"/>
              <a:gd name="connsiteY9" fmla="*/ 369332 h 369332"/>
              <a:gd name="connsiteX10" fmla="*/ 0 w 1965160"/>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5160" h="369332" extrusionOk="0">
                <a:moveTo>
                  <a:pt x="0" y="0"/>
                </a:moveTo>
                <a:cubicBezTo>
                  <a:pt x="162989" y="-55522"/>
                  <a:pt x="333252" y="43600"/>
                  <a:pt x="471638" y="0"/>
                </a:cubicBezTo>
                <a:cubicBezTo>
                  <a:pt x="610024" y="-43600"/>
                  <a:pt x="770329" y="40805"/>
                  <a:pt x="903974" y="0"/>
                </a:cubicBezTo>
                <a:cubicBezTo>
                  <a:pt x="1037619" y="-40805"/>
                  <a:pt x="1220368" y="14170"/>
                  <a:pt x="1434567" y="0"/>
                </a:cubicBezTo>
                <a:cubicBezTo>
                  <a:pt x="1648766" y="-14170"/>
                  <a:pt x="1748365" y="56729"/>
                  <a:pt x="1965160" y="0"/>
                </a:cubicBezTo>
                <a:cubicBezTo>
                  <a:pt x="1985959" y="91456"/>
                  <a:pt x="1950080" y="211595"/>
                  <a:pt x="1965160" y="369332"/>
                </a:cubicBezTo>
                <a:cubicBezTo>
                  <a:pt x="1825180" y="421740"/>
                  <a:pt x="1674101" y="317857"/>
                  <a:pt x="1513173" y="369332"/>
                </a:cubicBezTo>
                <a:cubicBezTo>
                  <a:pt x="1352245" y="420807"/>
                  <a:pt x="1162554" y="322028"/>
                  <a:pt x="1061186" y="369332"/>
                </a:cubicBezTo>
                <a:cubicBezTo>
                  <a:pt x="959818" y="416636"/>
                  <a:pt x="750947" y="317488"/>
                  <a:pt x="530593" y="369332"/>
                </a:cubicBezTo>
                <a:cubicBezTo>
                  <a:pt x="310239" y="421176"/>
                  <a:pt x="215429" y="349241"/>
                  <a:pt x="0" y="369332"/>
                </a:cubicBezTo>
                <a:cubicBezTo>
                  <a:pt x="-29239" y="231265"/>
                  <a:pt x="21229" y="175783"/>
                  <a:pt x="0" y="0"/>
                </a:cubicBezTo>
                <a:close/>
              </a:path>
            </a:pathLst>
          </a:custGeom>
          <a:noFill/>
          <a:ln>
            <a:solidFill>
              <a:schemeClr val="dk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dirty="0"/>
              <a:t>What about…</a:t>
            </a:r>
          </a:p>
        </p:txBody>
      </p:sp>
      <p:pic>
        <p:nvPicPr>
          <p:cNvPr id="25" name="Picture 24" descr="A picture containing icon&#10;&#10;Description automatically generated">
            <a:extLst>
              <a:ext uri="{FF2B5EF4-FFF2-40B4-BE49-F238E27FC236}">
                <a16:creationId xmlns:a16="http://schemas.microsoft.com/office/drawing/2014/main" id="{86E050E9-A6EA-0B4B-BEFB-F1B45271B4B6}"/>
              </a:ext>
            </a:extLst>
          </p:cNvPr>
          <p:cNvPicPr>
            <a:picLocks noChangeAspect="1"/>
          </p:cNvPicPr>
          <p:nvPr/>
        </p:nvPicPr>
        <p:blipFill>
          <a:blip r:embed="rId8"/>
          <a:stretch>
            <a:fillRect/>
          </a:stretch>
        </p:blipFill>
        <p:spPr>
          <a:xfrm>
            <a:off x="6220325" y="4634496"/>
            <a:ext cx="1105923" cy="1020345"/>
          </a:xfrm>
          <a:prstGeom prst="rect">
            <a:avLst/>
          </a:prstGeom>
          <a:ln>
            <a:solidFill>
              <a:schemeClr val="dk1"/>
            </a:solidFill>
          </a:ln>
        </p:spPr>
      </p:pic>
      <p:pic>
        <p:nvPicPr>
          <p:cNvPr id="28" name="Picture 27" descr="Icon&#10;&#10;Description automatically generated">
            <a:extLst>
              <a:ext uri="{FF2B5EF4-FFF2-40B4-BE49-F238E27FC236}">
                <a16:creationId xmlns:a16="http://schemas.microsoft.com/office/drawing/2014/main" id="{06862146-2BB5-C245-B3CE-2AC7553C8D58}"/>
              </a:ext>
            </a:extLst>
          </p:cNvPr>
          <p:cNvPicPr>
            <a:picLocks noChangeAspect="1"/>
          </p:cNvPicPr>
          <p:nvPr/>
        </p:nvPicPr>
        <p:blipFill>
          <a:blip r:embed="rId9"/>
          <a:stretch>
            <a:fillRect/>
          </a:stretch>
        </p:blipFill>
        <p:spPr>
          <a:xfrm>
            <a:off x="8188825" y="4633161"/>
            <a:ext cx="1129543" cy="1057776"/>
          </a:xfrm>
          <a:prstGeom prst="rect">
            <a:avLst/>
          </a:prstGeom>
          <a:ln>
            <a:solidFill>
              <a:schemeClr val="dk1"/>
            </a:solidFill>
          </a:ln>
        </p:spPr>
      </p:pic>
      <p:pic>
        <p:nvPicPr>
          <p:cNvPr id="30" name="Picture 29" descr="Icon&#10;&#10;Description automatically generated">
            <a:extLst>
              <a:ext uri="{FF2B5EF4-FFF2-40B4-BE49-F238E27FC236}">
                <a16:creationId xmlns:a16="http://schemas.microsoft.com/office/drawing/2014/main" id="{14F5F6FE-7015-B84E-B465-A334D5759A7E}"/>
              </a:ext>
            </a:extLst>
          </p:cNvPr>
          <p:cNvPicPr>
            <a:picLocks noChangeAspect="1"/>
          </p:cNvPicPr>
          <p:nvPr/>
        </p:nvPicPr>
        <p:blipFill>
          <a:blip r:embed="rId10"/>
          <a:stretch>
            <a:fillRect/>
          </a:stretch>
        </p:blipFill>
        <p:spPr>
          <a:xfrm>
            <a:off x="10046368" y="4697733"/>
            <a:ext cx="1147011" cy="957108"/>
          </a:xfrm>
          <a:prstGeom prst="rect">
            <a:avLst/>
          </a:prstGeom>
          <a:ln>
            <a:solidFill>
              <a:schemeClr val="dk1"/>
            </a:solidFill>
          </a:ln>
        </p:spPr>
      </p:pic>
      <p:sp>
        <p:nvSpPr>
          <p:cNvPr id="31" name="TextBox 30">
            <a:extLst>
              <a:ext uri="{FF2B5EF4-FFF2-40B4-BE49-F238E27FC236}">
                <a16:creationId xmlns:a16="http://schemas.microsoft.com/office/drawing/2014/main" id="{353E85C1-552B-644E-AF15-61109DEDF852}"/>
              </a:ext>
            </a:extLst>
          </p:cNvPr>
          <p:cNvSpPr txBox="1"/>
          <p:nvPr/>
        </p:nvSpPr>
        <p:spPr>
          <a:xfrm>
            <a:off x="6035841" y="5686929"/>
            <a:ext cx="1676401" cy="369332"/>
          </a:xfrm>
          <a:prstGeom prst="rect">
            <a:avLst/>
          </a:prstGeom>
          <a:noFill/>
        </p:spPr>
        <p:txBody>
          <a:bodyPr wrap="square" rtlCol="0">
            <a:spAutoFit/>
          </a:bodyPr>
          <a:lstStyle/>
          <a:p>
            <a:r>
              <a:rPr lang="en-US" dirty="0"/>
              <a:t>Increased Pay</a:t>
            </a:r>
          </a:p>
        </p:txBody>
      </p:sp>
      <p:sp>
        <p:nvSpPr>
          <p:cNvPr id="32" name="TextBox 31">
            <a:extLst>
              <a:ext uri="{FF2B5EF4-FFF2-40B4-BE49-F238E27FC236}">
                <a16:creationId xmlns:a16="http://schemas.microsoft.com/office/drawing/2014/main" id="{41FDB972-C3FE-C041-9A31-D67C3A7B438F}"/>
              </a:ext>
            </a:extLst>
          </p:cNvPr>
          <p:cNvSpPr txBox="1"/>
          <p:nvPr/>
        </p:nvSpPr>
        <p:spPr>
          <a:xfrm>
            <a:off x="8197515" y="5731045"/>
            <a:ext cx="1235244" cy="369332"/>
          </a:xfrm>
          <a:prstGeom prst="rect">
            <a:avLst/>
          </a:prstGeom>
          <a:noFill/>
        </p:spPr>
        <p:txBody>
          <a:bodyPr wrap="square" rtlCol="0">
            <a:spAutoFit/>
          </a:bodyPr>
          <a:lstStyle/>
          <a:p>
            <a:r>
              <a:rPr lang="en-US" dirty="0"/>
              <a:t>Job Status</a:t>
            </a:r>
          </a:p>
        </p:txBody>
      </p:sp>
      <p:sp>
        <p:nvSpPr>
          <p:cNvPr id="33" name="TextBox 32">
            <a:extLst>
              <a:ext uri="{FF2B5EF4-FFF2-40B4-BE49-F238E27FC236}">
                <a16:creationId xmlns:a16="http://schemas.microsoft.com/office/drawing/2014/main" id="{D1C41114-20BC-CE41-9AA1-B29D9A57E37A}"/>
              </a:ext>
            </a:extLst>
          </p:cNvPr>
          <p:cNvSpPr txBox="1"/>
          <p:nvPr/>
        </p:nvSpPr>
        <p:spPr>
          <a:xfrm>
            <a:off x="9689430" y="5719014"/>
            <a:ext cx="1993233" cy="369332"/>
          </a:xfrm>
          <a:prstGeom prst="rect">
            <a:avLst/>
          </a:prstGeom>
          <a:noFill/>
        </p:spPr>
        <p:txBody>
          <a:bodyPr wrap="square" rtlCol="0">
            <a:spAutoFit/>
          </a:bodyPr>
          <a:lstStyle/>
          <a:p>
            <a:r>
              <a:rPr lang="en-US" dirty="0"/>
              <a:t>Positive Feedback</a:t>
            </a:r>
          </a:p>
        </p:txBody>
      </p:sp>
      <p:pic>
        <p:nvPicPr>
          <p:cNvPr id="36" name="Graphic 35" descr="Arrow: Rotate right">
            <a:extLst>
              <a:ext uri="{FF2B5EF4-FFF2-40B4-BE49-F238E27FC236}">
                <a16:creationId xmlns:a16="http://schemas.microsoft.com/office/drawing/2014/main" id="{E86DA514-AFFB-8541-8E56-F93D13DE7A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37220" y="2478505"/>
            <a:ext cx="914400" cy="914400"/>
          </a:xfrm>
          <a:prstGeom prst="rect">
            <a:avLst/>
          </a:prstGeom>
        </p:spPr>
      </p:pic>
      <p:pic>
        <p:nvPicPr>
          <p:cNvPr id="37" name="Graphic 36" descr="Arrow: Rotate right">
            <a:extLst>
              <a:ext uri="{FF2B5EF4-FFF2-40B4-BE49-F238E27FC236}">
                <a16:creationId xmlns:a16="http://schemas.microsoft.com/office/drawing/2014/main" id="{815FF2B2-A671-7042-B89F-8F800E4A37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5129462" y="4676274"/>
            <a:ext cx="914400" cy="914400"/>
          </a:xfrm>
          <a:prstGeom prst="rect">
            <a:avLst/>
          </a:prstGeom>
        </p:spPr>
      </p:pic>
    </p:spTree>
    <p:extLst>
      <p:ext uri="{BB962C8B-B14F-4D97-AF65-F5344CB8AC3E}">
        <p14:creationId xmlns:p14="http://schemas.microsoft.com/office/powerpoint/2010/main" val="145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C0F-698B-F64E-B152-4C40E90B7DD7}"/>
              </a:ext>
            </a:extLst>
          </p:cNvPr>
          <p:cNvSpPr>
            <a:spLocks noGrp="1"/>
          </p:cNvSpPr>
          <p:nvPr>
            <p:ph type="title"/>
          </p:nvPr>
        </p:nvSpPr>
        <p:spPr/>
        <p:txBody>
          <a:bodyPr/>
          <a:lstStyle/>
          <a:p>
            <a:r>
              <a:rPr lang="en-US" dirty="0"/>
              <a:t>First </a:t>
            </a:r>
            <a:r>
              <a:rPr lang="en-US" dirty="0" err="1"/>
              <a:t>WaVE</a:t>
            </a:r>
            <a:r>
              <a:rPr lang="en-US" dirty="0"/>
              <a:t> BEHAVIOR THERAPY: 1940-1950</a:t>
            </a:r>
            <a:r>
              <a:rPr lang="en-US" sz="1800" dirty="0"/>
              <a:t>s</a:t>
            </a:r>
            <a:endParaRPr lang="en-US" dirty="0"/>
          </a:p>
        </p:txBody>
      </p:sp>
      <p:sp>
        <p:nvSpPr>
          <p:cNvPr id="3" name="Content Placeholder 2">
            <a:extLst>
              <a:ext uri="{FF2B5EF4-FFF2-40B4-BE49-F238E27FC236}">
                <a16:creationId xmlns:a16="http://schemas.microsoft.com/office/drawing/2014/main" id="{BB2A8A4A-7D3E-7E45-B332-DE5837CC1551}"/>
              </a:ext>
            </a:extLst>
          </p:cNvPr>
          <p:cNvSpPr>
            <a:spLocks noGrp="1"/>
          </p:cNvSpPr>
          <p:nvPr>
            <p:ph idx="1"/>
          </p:nvPr>
        </p:nvSpPr>
        <p:spPr>
          <a:xfrm>
            <a:off x="714922" y="2064526"/>
            <a:ext cx="10691265" cy="3636088"/>
          </a:xfrm>
        </p:spPr>
        <p:txBody>
          <a:bodyPr>
            <a:normAutofit/>
          </a:bodyPr>
          <a:lstStyle/>
          <a:p>
            <a:r>
              <a:rPr lang="en-US" dirty="0"/>
              <a:t>Alternative to psychodynamic approach</a:t>
            </a:r>
          </a:p>
          <a:p>
            <a:r>
              <a:rPr lang="en-US" dirty="0"/>
              <a:t>Behavioral principles:</a:t>
            </a:r>
            <a:endParaRPr lang="en-US" b="1" u="sng" dirty="0"/>
          </a:p>
          <a:p>
            <a:pPr lvl="1"/>
            <a:r>
              <a:rPr lang="en-US" dirty="0"/>
              <a:t>Operant conditioning</a:t>
            </a:r>
          </a:p>
          <a:p>
            <a:pPr lvl="1"/>
            <a:r>
              <a:rPr lang="en-US" dirty="0"/>
              <a:t>Respondent conditioning</a:t>
            </a:r>
          </a:p>
          <a:p>
            <a:r>
              <a:rPr lang="en-US" dirty="0"/>
              <a:t>Contingency management</a:t>
            </a:r>
          </a:p>
          <a:p>
            <a:r>
              <a:rPr lang="en-US" dirty="0"/>
              <a:t>Exposure and response prevention</a:t>
            </a:r>
          </a:p>
          <a:p>
            <a:r>
              <a:rPr lang="en-US" dirty="0"/>
              <a:t>Systematic desensitization </a:t>
            </a:r>
          </a:p>
        </p:txBody>
      </p:sp>
      <p:sp>
        <p:nvSpPr>
          <p:cNvPr id="4" name="Right Brace 3">
            <a:extLst>
              <a:ext uri="{FF2B5EF4-FFF2-40B4-BE49-F238E27FC236}">
                <a16:creationId xmlns:a16="http://schemas.microsoft.com/office/drawing/2014/main" id="{FEC0271B-FA63-E74A-B0A5-4C8C02711963}"/>
              </a:ext>
            </a:extLst>
          </p:cNvPr>
          <p:cNvSpPr/>
          <p:nvPr/>
        </p:nvSpPr>
        <p:spPr>
          <a:xfrm>
            <a:off x="4827100" y="4088114"/>
            <a:ext cx="336885" cy="1082842"/>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1EFEB25-6BAA-B34B-B57C-D4B0FF721014}"/>
              </a:ext>
            </a:extLst>
          </p:cNvPr>
          <p:cNvSpPr txBox="1"/>
          <p:nvPr/>
        </p:nvSpPr>
        <p:spPr>
          <a:xfrm>
            <a:off x="5372100" y="4029075"/>
            <a:ext cx="6257926" cy="1754326"/>
          </a:xfrm>
          <a:prstGeom prst="rect">
            <a:avLst/>
          </a:prstGeom>
          <a:noFill/>
        </p:spPr>
        <p:txBody>
          <a:bodyPr wrap="square" rtlCol="0">
            <a:spAutoFit/>
          </a:bodyPr>
          <a:lstStyle/>
          <a:p>
            <a:r>
              <a:rPr lang="en-US" dirty="0"/>
              <a:t>Focus on:</a:t>
            </a:r>
          </a:p>
          <a:p>
            <a:pPr marL="285750" indent="-285750">
              <a:buFont typeface="Arial" panose="020B0604020202020204" pitchFamily="34" charset="0"/>
              <a:buChar char="•"/>
            </a:pPr>
            <a:r>
              <a:rPr lang="en-US" dirty="0"/>
              <a:t>Discrete behaviors</a:t>
            </a:r>
          </a:p>
          <a:p>
            <a:pPr marL="285750" indent="-285750">
              <a:buFont typeface="Arial" panose="020B0604020202020204" pitchFamily="34" charset="0"/>
              <a:buChar char="•"/>
            </a:pPr>
            <a:r>
              <a:rPr lang="en-US" dirty="0"/>
              <a:t>Inpatient adults with severe mental illness</a:t>
            </a:r>
          </a:p>
          <a:p>
            <a:pPr marL="285750" indent="-285750">
              <a:buFont typeface="Arial" panose="020B0604020202020204" pitchFamily="34" charset="0"/>
              <a:buChar char="•"/>
            </a:pPr>
            <a:r>
              <a:rPr lang="en-US" dirty="0"/>
              <a:t>Children with anxiety, skill deficits, or behavioral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52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FEF2-0D74-FF42-A711-2A96CED0625D}"/>
              </a:ext>
            </a:extLst>
          </p:cNvPr>
          <p:cNvSpPr>
            <a:spLocks noGrp="1"/>
          </p:cNvSpPr>
          <p:nvPr>
            <p:ph type="title"/>
          </p:nvPr>
        </p:nvSpPr>
        <p:spPr/>
        <p:txBody>
          <a:bodyPr/>
          <a:lstStyle/>
          <a:p>
            <a:r>
              <a:rPr lang="en-US" dirty="0"/>
              <a:t>The shift…</a:t>
            </a:r>
          </a:p>
        </p:txBody>
      </p:sp>
      <p:graphicFrame>
        <p:nvGraphicFramePr>
          <p:cNvPr id="12" name="Diagram 11">
            <a:extLst>
              <a:ext uri="{FF2B5EF4-FFF2-40B4-BE49-F238E27FC236}">
                <a16:creationId xmlns:a16="http://schemas.microsoft.com/office/drawing/2014/main" id="{8F81B775-79F0-244C-8798-2393170CFA5A}"/>
              </a:ext>
            </a:extLst>
          </p:cNvPr>
          <p:cNvGraphicFramePr/>
          <p:nvPr>
            <p:extLst>
              <p:ext uri="{D42A27DB-BD31-4B8C-83A1-F6EECF244321}">
                <p14:modId xmlns:p14="http://schemas.microsoft.com/office/powerpoint/2010/main" val="3349950522"/>
              </p:ext>
            </p:extLst>
          </p:nvPr>
        </p:nvGraphicFramePr>
        <p:xfrm>
          <a:off x="1660524" y="891117"/>
          <a:ext cx="8426451" cy="542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96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77BFD-4DDA-464B-AFCC-362ECC096763}"/>
              </a:ext>
            </a:extLst>
          </p:cNvPr>
          <p:cNvSpPr>
            <a:spLocks noGrp="1"/>
          </p:cNvSpPr>
          <p:nvPr>
            <p:ph type="title"/>
          </p:nvPr>
        </p:nvSpPr>
        <p:spPr>
          <a:xfrm>
            <a:off x="695323" y="616581"/>
            <a:ext cx="2895941" cy="1230401"/>
          </a:xfrm>
        </p:spPr>
        <p:txBody>
          <a:bodyPr>
            <a:normAutofit/>
          </a:bodyPr>
          <a:lstStyle/>
          <a:p>
            <a:pPr>
              <a:lnSpc>
                <a:spcPct val="90000"/>
              </a:lnSpc>
            </a:pPr>
            <a:r>
              <a:rPr lang="en-US" sz="2400" dirty="0" err="1"/>
              <a:t>SEcond</a:t>
            </a:r>
            <a:r>
              <a:rPr lang="en-US" sz="2400" dirty="0"/>
              <a:t> </a:t>
            </a:r>
            <a:r>
              <a:rPr lang="en-US" sz="2400" dirty="0" err="1"/>
              <a:t>WaVE</a:t>
            </a:r>
            <a:r>
              <a:rPr lang="en-US" sz="2400" dirty="0"/>
              <a:t> BEHAVIOR THERAPY: 1960</a:t>
            </a:r>
            <a:r>
              <a:rPr lang="en-US" sz="1800" dirty="0"/>
              <a:t>s</a:t>
            </a:r>
            <a:r>
              <a:rPr lang="en-US" sz="2400" dirty="0"/>
              <a:t>-1980</a:t>
            </a:r>
            <a:r>
              <a:rPr lang="en-US" sz="1400" dirty="0"/>
              <a:t>s</a:t>
            </a:r>
            <a:endParaRPr lang="en-US" sz="2400" dirty="0"/>
          </a:p>
        </p:txBody>
      </p:sp>
      <p:cxnSp>
        <p:nvCxnSpPr>
          <p:cNvPr id="56" name="Straight Connector 55">
            <a:extLst>
              <a:ext uri="{FF2B5EF4-FFF2-40B4-BE49-F238E27FC236}">
                <a16:creationId xmlns:a16="http://schemas.microsoft.com/office/drawing/2014/main" id="{159B2C4A-AB53-49A2-AC69-620FF37FF0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38600" y="723900"/>
            <a:ext cx="0" cy="976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100716-0F34-6D4C-A619-68145CE8058F}"/>
              </a:ext>
            </a:extLst>
          </p:cNvPr>
          <p:cNvSpPr>
            <a:spLocks noGrp="1"/>
          </p:cNvSpPr>
          <p:nvPr>
            <p:ph idx="1"/>
          </p:nvPr>
        </p:nvSpPr>
        <p:spPr>
          <a:xfrm>
            <a:off x="4821464" y="371747"/>
            <a:ext cx="6713312" cy="1230401"/>
          </a:xfrm>
        </p:spPr>
        <p:txBody>
          <a:bodyPr>
            <a:normAutofit/>
          </a:bodyPr>
          <a:lstStyle/>
          <a:p>
            <a:pPr marL="0" indent="0" algn="ctr">
              <a:buNone/>
            </a:pPr>
            <a:r>
              <a:rPr lang="en-US" dirty="0"/>
              <a:t>“…techniques designed to modify the dysfunctional beliefs and faulty information processing characteristic of each disorder.” (Beck, 1993, p. 194). </a:t>
            </a:r>
          </a:p>
          <a:p>
            <a:pPr marL="0" indent="0">
              <a:buNone/>
            </a:pPr>
            <a:endParaRPr lang="en-US" dirty="0"/>
          </a:p>
        </p:txBody>
      </p:sp>
      <p:graphicFrame>
        <p:nvGraphicFramePr>
          <p:cNvPr id="40" name="Diagram 39">
            <a:extLst>
              <a:ext uri="{FF2B5EF4-FFF2-40B4-BE49-F238E27FC236}">
                <a16:creationId xmlns:a16="http://schemas.microsoft.com/office/drawing/2014/main" id="{BC3D2818-605B-2C48-AFCB-164604736202}"/>
              </a:ext>
            </a:extLst>
          </p:cNvPr>
          <p:cNvGraphicFramePr/>
          <p:nvPr>
            <p:extLst>
              <p:ext uri="{D42A27DB-BD31-4B8C-83A1-F6EECF244321}">
                <p14:modId xmlns:p14="http://schemas.microsoft.com/office/powerpoint/2010/main" val="2939271126"/>
              </p:ext>
            </p:extLst>
          </p:nvPr>
        </p:nvGraphicFramePr>
        <p:xfrm>
          <a:off x="-1028701" y="1557338"/>
          <a:ext cx="14130337" cy="505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4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ADBD-480D-A644-8C83-21F830D08670}"/>
              </a:ext>
            </a:extLst>
          </p:cNvPr>
          <p:cNvSpPr>
            <a:spLocks noGrp="1"/>
          </p:cNvSpPr>
          <p:nvPr>
            <p:ph type="title"/>
          </p:nvPr>
        </p:nvSpPr>
        <p:spPr>
          <a:xfrm>
            <a:off x="2386560" y="979247"/>
            <a:ext cx="8071889" cy="563804"/>
          </a:xfrm>
        </p:spPr>
        <p:txBody>
          <a:bodyPr>
            <a:normAutofit fontScale="90000"/>
          </a:bodyPr>
          <a:lstStyle/>
          <a:p>
            <a:r>
              <a:rPr lang="en-US" sz="2400" dirty="0"/>
              <a:t>Similarities and Differences Between 1</a:t>
            </a:r>
            <a:r>
              <a:rPr lang="en-US" sz="2400" baseline="30000" dirty="0"/>
              <a:t>st</a:t>
            </a:r>
            <a:r>
              <a:rPr lang="en-US" sz="2400" dirty="0"/>
              <a:t> and 2</a:t>
            </a:r>
            <a:r>
              <a:rPr lang="en-US" sz="2400" baseline="30000" dirty="0"/>
              <a:t>nd</a:t>
            </a:r>
            <a:r>
              <a:rPr lang="en-US" sz="2400" dirty="0"/>
              <a:t> waves</a:t>
            </a:r>
          </a:p>
        </p:txBody>
      </p:sp>
      <p:graphicFrame>
        <p:nvGraphicFramePr>
          <p:cNvPr id="5" name="Diagram 4">
            <a:extLst>
              <a:ext uri="{FF2B5EF4-FFF2-40B4-BE49-F238E27FC236}">
                <a16:creationId xmlns:a16="http://schemas.microsoft.com/office/drawing/2014/main" id="{61785F0B-F4F3-1543-916A-E1A830BB3520}"/>
              </a:ext>
            </a:extLst>
          </p:cNvPr>
          <p:cNvGraphicFramePr/>
          <p:nvPr/>
        </p:nvGraphicFramePr>
        <p:xfrm>
          <a:off x="989012" y="1291167"/>
          <a:ext cx="9526588" cy="2323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011E9A43-0226-F049-B894-04FE982D098F}"/>
              </a:ext>
            </a:extLst>
          </p:cNvPr>
          <p:cNvSpPr/>
          <p:nvPr/>
        </p:nvSpPr>
        <p:spPr>
          <a:xfrm>
            <a:off x="5219130" y="1843084"/>
            <a:ext cx="1667445" cy="1600204"/>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Form and Frequency</a:t>
            </a:r>
          </a:p>
        </p:txBody>
      </p:sp>
      <p:graphicFrame>
        <p:nvGraphicFramePr>
          <p:cNvPr id="3" name="Diagram 2">
            <a:extLst>
              <a:ext uri="{FF2B5EF4-FFF2-40B4-BE49-F238E27FC236}">
                <a16:creationId xmlns:a16="http://schemas.microsoft.com/office/drawing/2014/main" id="{17196998-CF9C-4144-9736-F228DDF45396}"/>
              </a:ext>
            </a:extLst>
          </p:cNvPr>
          <p:cNvGraphicFramePr/>
          <p:nvPr/>
        </p:nvGraphicFramePr>
        <p:xfrm>
          <a:off x="2032000" y="3028950"/>
          <a:ext cx="8097838" cy="3109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Oval 9">
            <a:extLst>
              <a:ext uri="{FF2B5EF4-FFF2-40B4-BE49-F238E27FC236}">
                <a16:creationId xmlns:a16="http://schemas.microsoft.com/office/drawing/2014/main" id="{85EF0C87-5B00-A147-8077-843B89AC6E45}"/>
              </a:ext>
            </a:extLst>
          </p:cNvPr>
          <p:cNvSpPr/>
          <p:nvPr/>
        </p:nvSpPr>
        <p:spPr>
          <a:xfrm>
            <a:off x="5227152" y="4169441"/>
            <a:ext cx="1772220" cy="163354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Language and Cognition</a:t>
            </a:r>
          </a:p>
        </p:txBody>
      </p:sp>
      <p:pic>
        <p:nvPicPr>
          <p:cNvPr id="13" name="Picture 12">
            <a:extLst>
              <a:ext uri="{FF2B5EF4-FFF2-40B4-BE49-F238E27FC236}">
                <a16:creationId xmlns:a16="http://schemas.microsoft.com/office/drawing/2014/main" id="{1FBEE2A9-1083-3F4B-BC3B-D5DD6E2D1D52}"/>
              </a:ext>
            </a:extLst>
          </p:cNvPr>
          <p:cNvPicPr>
            <a:picLocks noChangeAspect="1"/>
          </p:cNvPicPr>
          <p:nvPr/>
        </p:nvPicPr>
        <p:blipFill>
          <a:blip r:embed="rId13"/>
          <a:stretch>
            <a:fillRect/>
          </a:stretch>
        </p:blipFill>
        <p:spPr>
          <a:xfrm>
            <a:off x="973138" y="3476625"/>
            <a:ext cx="9931804" cy="681038"/>
          </a:xfrm>
          <a:prstGeom prst="rect">
            <a:avLst/>
          </a:prstGeom>
        </p:spPr>
      </p:pic>
    </p:spTree>
    <p:extLst>
      <p:ext uri="{BB962C8B-B14F-4D97-AF65-F5344CB8AC3E}">
        <p14:creationId xmlns:p14="http://schemas.microsoft.com/office/powerpoint/2010/main" val="509001673"/>
      </p:ext>
    </p:extLst>
  </p:cSld>
  <p:clrMapOvr>
    <a:masterClrMapping/>
  </p:clrMapOvr>
</p:sld>
</file>

<file path=ppt/theme/theme1.xml><?xml version="1.0" encoding="utf-8"?>
<a:theme xmlns:a="http://schemas.openxmlformats.org/drawingml/2006/main" name="ChronicleVTI">
  <a:themeElements>
    <a:clrScheme name="AnalogousFromLightSeed_2SEEDS">
      <a:dk1>
        <a:srgbClr val="000000"/>
      </a:dk1>
      <a:lt1>
        <a:srgbClr val="FFFFFF"/>
      </a:lt1>
      <a:dk2>
        <a:srgbClr val="412624"/>
      </a:dk2>
      <a:lt2>
        <a:srgbClr val="E2E8E8"/>
      </a:lt2>
      <a:accent1>
        <a:srgbClr val="BA827F"/>
      </a:accent1>
      <a:accent2>
        <a:srgbClr val="C696A8"/>
      </a:accent2>
      <a:accent3>
        <a:srgbClr val="BC9E84"/>
      </a:accent3>
      <a:accent4>
        <a:srgbClr val="77AE95"/>
      </a:accent4>
      <a:accent5>
        <a:srgbClr val="82ACAA"/>
      </a:accent5>
      <a:accent6>
        <a:srgbClr val="7FA3BA"/>
      </a:accent6>
      <a:hlink>
        <a:srgbClr val="578D90"/>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1227</Words>
  <Application>Microsoft Macintosh PowerPoint</Application>
  <PresentationFormat>Widescreen</PresentationFormat>
  <Paragraphs>264</Paragraphs>
  <Slides>26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Calisto MT</vt:lpstr>
      <vt:lpstr>Univers Condensed</vt:lpstr>
      <vt:lpstr>ChronicleVTI</vt:lpstr>
      <vt:lpstr>Waves of Behavior Therapy</vt:lpstr>
      <vt:lpstr>Agenda</vt:lpstr>
      <vt:lpstr>PowerPoint Presentation</vt:lpstr>
      <vt:lpstr>PowerPoint Presentation</vt:lpstr>
      <vt:lpstr>PowerPoint Presentation</vt:lpstr>
      <vt:lpstr>First WaVE BEHAVIOR THERAPY: 1940-1950s</vt:lpstr>
      <vt:lpstr>The shift…</vt:lpstr>
      <vt:lpstr>SEcond WaVE BEHAVIOR THERAPY: 1960s-1980s</vt:lpstr>
      <vt:lpstr>Similarities and Differences Between 1st and 2nd waves</vt:lpstr>
      <vt:lpstr>The Shift…</vt:lpstr>
      <vt:lpstr>Third Wave Behavior Therapy: 1980s…</vt:lpstr>
      <vt:lpstr>Similarities and Differences between 2nd and 3rd wave</vt:lpstr>
      <vt:lpstr>Dialectical Behavior Therapy (DBT)</vt:lpstr>
      <vt:lpstr>Mindfulness-based cognitive therapy (MBCT)</vt:lpstr>
      <vt:lpstr>Acceptance and commitment therapy</vt:lpstr>
      <vt:lpstr>Act strategies and ideas</vt:lpstr>
      <vt:lpstr>CBT</vt:lpstr>
      <vt:lpstr>Application  TO generalized Anxiety Disorder (GAD)</vt:lpstr>
      <vt:lpstr>PowerPoint Presentation</vt:lpstr>
      <vt:lpstr>PowerPoint Presentation</vt:lpstr>
      <vt:lpstr>PowerPoint Presentation</vt:lpstr>
      <vt:lpstr>PowerPoint Presentation</vt:lpstr>
      <vt:lpstr>PowerPoint Presentation</vt:lpstr>
      <vt:lpstr>metaphors</vt:lpstr>
      <vt:lpstr>“I used to think my mind was my most important organ, until I noticed what was telling me that”- Emo Philips </vt:lpstr>
      <vt:lpstr>Contact us for references /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of Behavior Therapy</dc:title>
  <dc:creator>Martone, Lauren</dc:creator>
  <cp:lastModifiedBy>HUNTER KING</cp:lastModifiedBy>
  <cp:revision>498</cp:revision>
  <dcterms:created xsi:type="dcterms:W3CDTF">2020-10-09T18:23:54Z</dcterms:created>
  <dcterms:modified xsi:type="dcterms:W3CDTF">2020-10-16T20:00:02Z</dcterms:modified>
</cp:coreProperties>
</file>