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74" r:id="rId4"/>
    <p:sldId id="272" r:id="rId5"/>
    <p:sldId id="273" r:id="rId6"/>
    <p:sldId id="275" r:id="rId7"/>
    <p:sldId id="260" r:id="rId8"/>
    <p:sldId id="276" r:id="rId9"/>
    <p:sldId id="277" r:id="rId10"/>
    <p:sldId id="258" r:id="rId11"/>
    <p:sldId id="287" r:id="rId12"/>
    <p:sldId id="259" r:id="rId13"/>
    <p:sldId id="288" r:id="rId14"/>
    <p:sldId id="282" r:id="rId15"/>
    <p:sldId id="265" r:id="rId16"/>
    <p:sldId id="317" r:id="rId17"/>
    <p:sldId id="264" r:id="rId18"/>
    <p:sldId id="266" r:id="rId19"/>
    <p:sldId id="267" r:id="rId20"/>
    <p:sldId id="284" r:id="rId21"/>
    <p:sldId id="285" r:id="rId22"/>
    <p:sldId id="307" r:id="rId23"/>
    <p:sldId id="292" r:id="rId24"/>
    <p:sldId id="289" r:id="rId25"/>
    <p:sldId id="290" r:id="rId26"/>
    <p:sldId id="291" r:id="rId27"/>
    <p:sldId id="278" r:id="rId28"/>
    <p:sldId id="295" r:id="rId29"/>
    <p:sldId id="297" r:id="rId30"/>
    <p:sldId id="296" r:id="rId31"/>
    <p:sldId id="298" r:id="rId32"/>
    <p:sldId id="315" r:id="rId33"/>
    <p:sldId id="299" r:id="rId34"/>
    <p:sldId id="316" r:id="rId35"/>
    <p:sldId id="279" r:id="rId36"/>
    <p:sldId id="302" r:id="rId37"/>
    <p:sldId id="286" r:id="rId38"/>
    <p:sldId id="303" r:id="rId39"/>
    <p:sldId id="305" r:id="rId40"/>
    <p:sldId id="308" r:id="rId41"/>
    <p:sldId id="319" r:id="rId42"/>
    <p:sldId id="311" r:id="rId43"/>
    <p:sldId id="304" r:id="rId44"/>
    <p:sldId id="313" r:id="rId45"/>
    <p:sldId id="31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71"/>
    <p:restoredTop sz="85154"/>
  </p:normalViewPr>
  <p:slideViewPr>
    <p:cSldViewPr snapToGrid="0" snapToObjects="1">
      <p:cViewPr varScale="1">
        <p:scale>
          <a:sx n="93" d="100"/>
          <a:sy n="93" d="100"/>
        </p:scale>
        <p:origin x="52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62.svg"/><Relationship Id="rId9" Type="http://schemas.openxmlformats.org/officeDocument/2006/relationships/image" Target="../media/image6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62.svg"/><Relationship Id="rId9" Type="http://schemas.openxmlformats.org/officeDocument/2006/relationships/image" Target="../media/image6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7AD398-D2CA-4325-9F3E-BB84E09FA13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BEB9AD5-3E9D-43F6-8249-CA8FB2D647A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Understand</a:t>
          </a:r>
          <a:r>
            <a:rPr lang="en-US" dirty="0"/>
            <a:t> the difference between reactive and proactive parenting</a:t>
          </a:r>
        </a:p>
      </dgm:t>
    </dgm:pt>
    <dgm:pt modelId="{E0E23109-ED81-460F-B93A-0C854E1F4981}" type="parTrans" cxnId="{7C45DFC7-B144-451B-98B4-AE9D3110D49A}">
      <dgm:prSet/>
      <dgm:spPr/>
      <dgm:t>
        <a:bodyPr/>
        <a:lstStyle/>
        <a:p>
          <a:endParaRPr lang="en-US"/>
        </a:p>
      </dgm:t>
    </dgm:pt>
    <dgm:pt modelId="{24E8EB31-2DC6-409E-91DC-ADB507766AB4}" type="sibTrans" cxnId="{7C45DFC7-B144-451B-98B4-AE9D3110D49A}">
      <dgm:prSet/>
      <dgm:spPr/>
      <dgm:t>
        <a:bodyPr/>
        <a:lstStyle/>
        <a:p>
          <a:endParaRPr lang="en-US"/>
        </a:p>
      </dgm:t>
    </dgm:pt>
    <dgm:pt modelId="{F1E78469-0C45-4828-AE96-EDEBAAA9670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Learn</a:t>
          </a:r>
          <a:r>
            <a:rPr lang="en-US" dirty="0"/>
            <a:t> what PBIS is and why it is useful in the home</a:t>
          </a:r>
        </a:p>
      </dgm:t>
    </dgm:pt>
    <dgm:pt modelId="{7429C512-6CD4-4059-9082-39B000E265B6}" type="parTrans" cxnId="{92549110-B5EE-452C-BA69-F15EDA005B4A}">
      <dgm:prSet/>
      <dgm:spPr/>
      <dgm:t>
        <a:bodyPr/>
        <a:lstStyle/>
        <a:p>
          <a:endParaRPr lang="en-US"/>
        </a:p>
      </dgm:t>
    </dgm:pt>
    <dgm:pt modelId="{6FF7AE0A-DBCA-43B7-BAD3-D36C32F1C217}" type="sibTrans" cxnId="{92549110-B5EE-452C-BA69-F15EDA005B4A}">
      <dgm:prSet/>
      <dgm:spPr/>
      <dgm:t>
        <a:bodyPr/>
        <a:lstStyle/>
        <a:p>
          <a:endParaRPr lang="en-US"/>
        </a:p>
      </dgm:t>
    </dgm:pt>
    <dgm:pt modelId="{1B897942-EF69-44D3-811A-212708CC09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baseline="0" dirty="0"/>
            <a:t>Implement</a:t>
          </a:r>
          <a:r>
            <a:rPr lang="en-US" baseline="0" dirty="0"/>
            <a:t> PBIS practices in your home to help reduce problem behavior</a:t>
          </a:r>
          <a:endParaRPr lang="en-US" dirty="0"/>
        </a:p>
      </dgm:t>
    </dgm:pt>
    <dgm:pt modelId="{5C7ED789-06CB-4C01-A74E-8899204172B8}" type="parTrans" cxnId="{CE2ABE32-F0E9-4639-AB3F-19281DA4EEAA}">
      <dgm:prSet/>
      <dgm:spPr/>
      <dgm:t>
        <a:bodyPr/>
        <a:lstStyle/>
        <a:p>
          <a:endParaRPr lang="en-US"/>
        </a:p>
      </dgm:t>
    </dgm:pt>
    <dgm:pt modelId="{A24671FB-388A-4A13-B449-831891D597F5}" type="sibTrans" cxnId="{CE2ABE32-F0E9-4639-AB3F-19281DA4EEAA}">
      <dgm:prSet/>
      <dgm:spPr/>
      <dgm:t>
        <a:bodyPr/>
        <a:lstStyle/>
        <a:p>
          <a:endParaRPr lang="en-US"/>
        </a:p>
      </dgm:t>
    </dgm:pt>
    <dgm:pt modelId="{55BECDED-85F1-694C-99C3-065DED4C87F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Learn </a:t>
          </a:r>
          <a:r>
            <a:rPr lang="en-US" b="0" dirty="0"/>
            <a:t>strategies for correcting problem behavior and implementing negative consequences</a:t>
          </a:r>
          <a:endParaRPr lang="en-US" dirty="0"/>
        </a:p>
      </dgm:t>
    </dgm:pt>
    <dgm:pt modelId="{4F670297-EF4E-EA47-8544-C496A3B60A7B}" type="parTrans" cxnId="{7A59859C-2641-F043-9A05-119D50FC460D}">
      <dgm:prSet/>
      <dgm:spPr/>
      <dgm:t>
        <a:bodyPr/>
        <a:lstStyle/>
        <a:p>
          <a:endParaRPr lang="en-US"/>
        </a:p>
      </dgm:t>
    </dgm:pt>
    <dgm:pt modelId="{4D88EEA7-92AE-AA41-A309-233C59B1A666}" type="sibTrans" cxnId="{7A59859C-2641-F043-9A05-119D50FC460D}">
      <dgm:prSet/>
      <dgm:spPr/>
      <dgm:t>
        <a:bodyPr/>
        <a:lstStyle/>
        <a:p>
          <a:endParaRPr lang="en-US"/>
        </a:p>
      </dgm:t>
    </dgm:pt>
    <dgm:pt modelId="{26DE1FEC-18B8-45BB-9F7E-A6DC1DA4F2A1}" type="pres">
      <dgm:prSet presAssocID="{427AD398-D2CA-4325-9F3E-BB84E09FA13E}" presName="root" presStyleCnt="0">
        <dgm:presLayoutVars>
          <dgm:dir/>
          <dgm:resizeHandles val="exact"/>
        </dgm:presLayoutVars>
      </dgm:prSet>
      <dgm:spPr/>
    </dgm:pt>
    <dgm:pt modelId="{D4D8F029-F844-4790-B7BD-1F14E75EDF21}" type="pres">
      <dgm:prSet presAssocID="{0BEB9AD5-3E9D-43F6-8249-CA8FB2D647A2}" presName="compNode" presStyleCnt="0"/>
      <dgm:spPr/>
    </dgm:pt>
    <dgm:pt modelId="{5BE585C1-93C3-427B-8E3A-8A2A9514289C}" type="pres">
      <dgm:prSet presAssocID="{0BEB9AD5-3E9D-43F6-8249-CA8FB2D647A2}" presName="bgRect" presStyleLbl="bgShp" presStyleIdx="0" presStyleCnt="4"/>
      <dgm:spPr/>
    </dgm:pt>
    <dgm:pt modelId="{81736408-C101-492B-B776-6C5E09A65CFF}" type="pres">
      <dgm:prSet presAssocID="{0BEB9AD5-3E9D-43F6-8249-CA8FB2D647A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C7134CF-B2CF-4BBB-9F7A-237A69ACBE5B}" type="pres">
      <dgm:prSet presAssocID="{0BEB9AD5-3E9D-43F6-8249-CA8FB2D647A2}" presName="spaceRect" presStyleCnt="0"/>
      <dgm:spPr/>
    </dgm:pt>
    <dgm:pt modelId="{58EDD2BF-8801-4BE6-BAFF-7B024B9F8AC8}" type="pres">
      <dgm:prSet presAssocID="{0BEB9AD5-3E9D-43F6-8249-CA8FB2D647A2}" presName="parTx" presStyleLbl="revTx" presStyleIdx="0" presStyleCnt="4">
        <dgm:presLayoutVars>
          <dgm:chMax val="0"/>
          <dgm:chPref val="0"/>
        </dgm:presLayoutVars>
      </dgm:prSet>
      <dgm:spPr/>
    </dgm:pt>
    <dgm:pt modelId="{967FE689-0E6D-4326-B680-5F2301B3FAC5}" type="pres">
      <dgm:prSet presAssocID="{24E8EB31-2DC6-409E-91DC-ADB507766AB4}" presName="sibTrans" presStyleCnt="0"/>
      <dgm:spPr/>
    </dgm:pt>
    <dgm:pt modelId="{6E18AADE-6A56-4669-BB5E-77ED93AA9B01}" type="pres">
      <dgm:prSet presAssocID="{F1E78469-0C45-4828-AE96-EDEBAAA96708}" presName="compNode" presStyleCnt="0"/>
      <dgm:spPr/>
    </dgm:pt>
    <dgm:pt modelId="{BAFEA9AC-B065-4FBA-919F-F3EF9B568520}" type="pres">
      <dgm:prSet presAssocID="{F1E78469-0C45-4828-AE96-EDEBAAA96708}" presName="bgRect" presStyleLbl="bgShp" presStyleIdx="1" presStyleCnt="4" custLinFactNeighborX="0" custLinFactNeighborY="914"/>
      <dgm:spPr/>
    </dgm:pt>
    <dgm:pt modelId="{253544ED-2333-42DB-B009-0759ECA97023}" type="pres">
      <dgm:prSet presAssocID="{F1E78469-0C45-4828-AE96-EDEBAAA9670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786ADA55-67A2-4DE7-8D38-ECEF03D67BD6}" type="pres">
      <dgm:prSet presAssocID="{F1E78469-0C45-4828-AE96-EDEBAAA96708}" presName="spaceRect" presStyleCnt="0"/>
      <dgm:spPr/>
    </dgm:pt>
    <dgm:pt modelId="{188C8A38-6588-42C8-9BBD-C3DFE72718D9}" type="pres">
      <dgm:prSet presAssocID="{F1E78469-0C45-4828-AE96-EDEBAAA96708}" presName="parTx" presStyleLbl="revTx" presStyleIdx="1" presStyleCnt="4">
        <dgm:presLayoutVars>
          <dgm:chMax val="0"/>
          <dgm:chPref val="0"/>
        </dgm:presLayoutVars>
      </dgm:prSet>
      <dgm:spPr/>
    </dgm:pt>
    <dgm:pt modelId="{292B0456-0869-4FD5-8C48-9CCFD6AC496E}" type="pres">
      <dgm:prSet presAssocID="{6FF7AE0A-DBCA-43B7-BAD3-D36C32F1C217}" presName="sibTrans" presStyleCnt="0"/>
      <dgm:spPr/>
    </dgm:pt>
    <dgm:pt modelId="{4499CFF4-42C2-4649-B6B6-C0B5A07DC942}" type="pres">
      <dgm:prSet presAssocID="{1B897942-EF69-44D3-811A-212708CC097A}" presName="compNode" presStyleCnt="0"/>
      <dgm:spPr/>
    </dgm:pt>
    <dgm:pt modelId="{2DF94566-0CB8-4F5A-A56F-EBEB1A563511}" type="pres">
      <dgm:prSet presAssocID="{1B897942-EF69-44D3-811A-212708CC097A}" presName="bgRect" presStyleLbl="bgShp" presStyleIdx="2" presStyleCnt="4"/>
      <dgm:spPr/>
    </dgm:pt>
    <dgm:pt modelId="{A19473AB-69F3-41DC-BD39-695D425E9C32}" type="pres">
      <dgm:prSet presAssocID="{1B897942-EF69-44D3-811A-212708CC097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69988308-9452-405E-BBDB-97DDFA00C462}" type="pres">
      <dgm:prSet presAssocID="{1B897942-EF69-44D3-811A-212708CC097A}" presName="spaceRect" presStyleCnt="0"/>
      <dgm:spPr/>
    </dgm:pt>
    <dgm:pt modelId="{51379B32-E060-4EF3-9EE6-CE6762AA5D86}" type="pres">
      <dgm:prSet presAssocID="{1B897942-EF69-44D3-811A-212708CC097A}" presName="parTx" presStyleLbl="revTx" presStyleIdx="2" presStyleCnt="4">
        <dgm:presLayoutVars>
          <dgm:chMax val="0"/>
          <dgm:chPref val="0"/>
        </dgm:presLayoutVars>
      </dgm:prSet>
      <dgm:spPr/>
    </dgm:pt>
    <dgm:pt modelId="{E695B2E2-A12C-0249-97BB-F2609EB6FC59}" type="pres">
      <dgm:prSet presAssocID="{A24671FB-388A-4A13-B449-831891D597F5}" presName="sibTrans" presStyleCnt="0"/>
      <dgm:spPr/>
    </dgm:pt>
    <dgm:pt modelId="{5BF9BDF9-B514-4A4F-A9E4-B63DEDE81FF0}" type="pres">
      <dgm:prSet presAssocID="{55BECDED-85F1-694C-99C3-065DED4C87F4}" presName="compNode" presStyleCnt="0"/>
      <dgm:spPr/>
    </dgm:pt>
    <dgm:pt modelId="{EFF51B6B-7060-5044-BB4A-3B6A4AAB358D}" type="pres">
      <dgm:prSet presAssocID="{55BECDED-85F1-694C-99C3-065DED4C87F4}" presName="bgRect" presStyleLbl="bgShp" presStyleIdx="3" presStyleCnt="4"/>
      <dgm:spPr/>
    </dgm:pt>
    <dgm:pt modelId="{8408820B-A510-7143-BB7F-5FE82D61C133}" type="pres">
      <dgm:prSet presAssocID="{55BECDED-85F1-694C-99C3-065DED4C87F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</dgm:pt>
    <dgm:pt modelId="{FFDF1C37-23CA-7F44-8329-27C54BCC5AC1}" type="pres">
      <dgm:prSet presAssocID="{55BECDED-85F1-694C-99C3-065DED4C87F4}" presName="spaceRect" presStyleCnt="0"/>
      <dgm:spPr/>
    </dgm:pt>
    <dgm:pt modelId="{9AEF428B-1F95-4045-9902-B614DA2087B0}" type="pres">
      <dgm:prSet presAssocID="{55BECDED-85F1-694C-99C3-065DED4C87F4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5434804-9CE1-534D-ABAB-7C1E9B9282D9}" type="presOf" srcId="{1B897942-EF69-44D3-811A-212708CC097A}" destId="{51379B32-E060-4EF3-9EE6-CE6762AA5D86}" srcOrd="0" destOrd="0" presId="urn:microsoft.com/office/officeart/2018/2/layout/IconVerticalSolidList"/>
    <dgm:cxn modelId="{92549110-B5EE-452C-BA69-F15EDA005B4A}" srcId="{427AD398-D2CA-4325-9F3E-BB84E09FA13E}" destId="{F1E78469-0C45-4828-AE96-EDEBAAA96708}" srcOrd="1" destOrd="0" parTransId="{7429C512-6CD4-4059-9082-39B000E265B6}" sibTransId="{6FF7AE0A-DBCA-43B7-BAD3-D36C32F1C217}"/>
    <dgm:cxn modelId="{C3384718-3F73-8140-8953-3B929D94DD5D}" type="presOf" srcId="{55BECDED-85F1-694C-99C3-065DED4C87F4}" destId="{9AEF428B-1F95-4045-9902-B614DA2087B0}" srcOrd="0" destOrd="0" presId="urn:microsoft.com/office/officeart/2018/2/layout/IconVerticalSolidList"/>
    <dgm:cxn modelId="{CE2ABE32-F0E9-4639-AB3F-19281DA4EEAA}" srcId="{427AD398-D2CA-4325-9F3E-BB84E09FA13E}" destId="{1B897942-EF69-44D3-811A-212708CC097A}" srcOrd="2" destOrd="0" parTransId="{5C7ED789-06CB-4C01-A74E-8899204172B8}" sibTransId="{A24671FB-388A-4A13-B449-831891D597F5}"/>
    <dgm:cxn modelId="{83D5988C-911D-5147-8DE1-16118E3D5A78}" type="presOf" srcId="{0BEB9AD5-3E9D-43F6-8249-CA8FB2D647A2}" destId="{58EDD2BF-8801-4BE6-BAFF-7B024B9F8AC8}" srcOrd="0" destOrd="0" presId="urn:microsoft.com/office/officeart/2018/2/layout/IconVerticalSolidList"/>
    <dgm:cxn modelId="{7A59859C-2641-F043-9A05-119D50FC460D}" srcId="{427AD398-D2CA-4325-9F3E-BB84E09FA13E}" destId="{55BECDED-85F1-694C-99C3-065DED4C87F4}" srcOrd="3" destOrd="0" parTransId="{4F670297-EF4E-EA47-8544-C496A3B60A7B}" sibTransId="{4D88EEA7-92AE-AA41-A309-233C59B1A666}"/>
    <dgm:cxn modelId="{7C45DFC7-B144-451B-98B4-AE9D3110D49A}" srcId="{427AD398-D2CA-4325-9F3E-BB84E09FA13E}" destId="{0BEB9AD5-3E9D-43F6-8249-CA8FB2D647A2}" srcOrd="0" destOrd="0" parTransId="{E0E23109-ED81-460F-B93A-0C854E1F4981}" sibTransId="{24E8EB31-2DC6-409E-91DC-ADB507766AB4}"/>
    <dgm:cxn modelId="{B78301E8-6A02-F544-BEE0-8B005E77E462}" type="presOf" srcId="{427AD398-D2CA-4325-9F3E-BB84E09FA13E}" destId="{26DE1FEC-18B8-45BB-9F7E-A6DC1DA4F2A1}" srcOrd="0" destOrd="0" presId="urn:microsoft.com/office/officeart/2018/2/layout/IconVerticalSolidList"/>
    <dgm:cxn modelId="{7211B5EA-2A52-454F-ACED-3754B8F6090C}" type="presOf" srcId="{F1E78469-0C45-4828-AE96-EDEBAAA96708}" destId="{188C8A38-6588-42C8-9BBD-C3DFE72718D9}" srcOrd="0" destOrd="0" presId="urn:microsoft.com/office/officeart/2018/2/layout/IconVerticalSolidList"/>
    <dgm:cxn modelId="{946A545E-93B8-3F4E-AF27-CA70BB87E696}" type="presParOf" srcId="{26DE1FEC-18B8-45BB-9F7E-A6DC1DA4F2A1}" destId="{D4D8F029-F844-4790-B7BD-1F14E75EDF21}" srcOrd="0" destOrd="0" presId="urn:microsoft.com/office/officeart/2018/2/layout/IconVerticalSolidList"/>
    <dgm:cxn modelId="{0773373C-6A07-3C42-A4A0-B867F4750E93}" type="presParOf" srcId="{D4D8F029-F844-4790-B7BD-1F14E75EDF21}" destId="{5BE585C1-93C3-427B-8E3A-8A2A9514289C}" srcOrd="0" destOrd="0" presId="urn:microsoft.com/office/officeart/2018/2/layout/IconVerticalSolidList"/>
    <dgm:cxn modelId="{BD2A3F54-A047-1141-90C5-28710DA2EEDC}" type="presParOf" srcId="{D4D8F029-F844-4790-B7BD-1F14E75EDF21}" destId="{81736408-C101-492B-B776-6C5E09A65CFF}" srcOrd="1" destOrd="0" presId="urn:microsoft.com/office/officeart/2018/2/layout/IconVerticalSolidList"/>
    <dgm:cxn modelId="{37C953D6-829F-7D48-8AD4-148EFC650E3E}" type="presParOf" srcId="{D4D8F029-F844-4790-B7BD-1F14E75EDF21}" destId="{6C7134CF-B2CF-4BBB-9F7A-237A69ACBE5B}" srcOrd="2" destOrd="0" presId="urn:microsoft.com/office/officeart/2018/2/layout/IconVerticalSolidList"/>
    <dgm:cxn modelId="{AE757712-E889-A84E-B7B6-1F0803DA8249}" type="presParOf" srcId="{D4D8F029-F844-4790-B7BD-1F14E75EDF21}" destId="{58EDD2BF-8801-4BE6-BAFF-7B024B9F8AC8}" srcOrd="3" destOrd="0" presId="urn:microsoft.com/office/officeart/2018/2/layout/IconVerticalSolidList"/>
    <dgm:cxn modelId="{E5E28160-8184-FF48-8808-B9E95C6EF02E}" type="presParOf" srcId="{26DE1FEC-18B8-45BB-9F7E-A6DC1DA4F2A1}" destId="{967FE689-0E6D-4326-B680-5F2301B3FAC5}" srcOrd="1" destOrd="0" presId="urn:microsoft.com/office/officeart/2018/2/layout/IconVerticalSolidList"/>
    <dgm:cxn modelId="{F26DAD32-28B7-F148-9AC8-56F0FFDFD8D0}" type="presParOf" srcId="{26DE1FEC-18B8-45BB-9F7E-A6DC1DA4F2A1}" destId="{6E18AADE-6A56-4669-BB5E-77ED93AA9B01}" srcOrd="2" destOrd="0" presId="urn:microsoft.com/office/officeart/2018/2/layout/IconVerticalSolidList"/>
    <dgm:cxn modelId="{0D36D736-8BB6-E246-8BB9-353D7FABF50B}" type="presParOf" srcId="{6E18AADE-6A56-4669-BB5E-77ED93AA9B01}" destId="{BAFEA9AC-B065-4FBA-919F-F3EF9B568520}" srcOrd="0" destOrd="0" presId="urn:microsoft.com/office/officeart/2018/2/layout/IconVerticalSolidList"/>
    <dgm:cxn modelId="{F04C50CA-8D40-5042-9FA7-CE6418666402}" type="presParOf" srcId="{6E18AADE-6A56-4669-BB5E-77ED93AA9B01}" destId="{253544ED-2333-42DB-B009-0759ECA97023}" srcOrd="1" destOrd="0" presId="urn:microsoft.com/office/officeart/2018/2/layout/IconVerticalSolidList"/>
    <dgm:cxn modelId="{962CAE88-118E-E643-8B15-B79E6F70AF28}" type="presParOf" srcId="{6E18AADE-6A56-4669-BB5E-77ED93AA9B01}" destId="{786ADA55-67A2-4DE7-8D38-ECEF03D67BD6}" srcOrd="2" destOrd="0" presId="urn:microsoft.com/office/officeart/2018/2/layout/IconVerticalSolidList"/>
    <dgm:cxn modelId="{3EDB5513-1C26-E745-A270-47D970F4692C}" type="presParOf" srcId="{6E18AADE-6A56-4669-BB5E-77ED93AA9B01}" destId="{188C8A38-6588-42C8-9BBD-C3DFE72718D9}" srcOrd="3" destOrd="0" presId="urn:microsoft.com/office/officeart/2018/2/layout/IconVerticalSolidList"/>
    <dgm:cxn modelId="{8DBCD88B-790B-304B-92B5-54BAC096C677}" type="presParOf" srcId="{26DE1FEC-18B8-45BB-9F7E-A6DC1DA4F2A1}" destId="{292B0456-0869-4FD5-8C48-9CCFD6AC496E}" srcOrd="3" destOrd="0" presId="urn:microsoft.com/office/officeart/2018/2/layout/IconVerticalSolidList"/>
    <dgm:cxn modelId="{95048F01-E864-8840-95DE-DF971347A10B}" type="presParOf" srcId="{26DE1FEC-18B8-45BB-9F7E-A6DC1DA4F2A1}" destId="{4499CFF4-42C2-4649-B6B6-C0B5A07DC942}" srcOrd="4" destOrd="0" presId="urn:microsoft.com/office/officeart/2018/2/layout/IconVerticalSolidList"/>
    <dgm:cxn modelId="{8618D215-81CC-934A-91AA-621DE71E8C42}" type="presParOf" srcId="{4499CFF4-42C2-4649-B6B6-C0B5A07DC942}" destId="{2DF94566-0CB8-4F5A-A56F-EBEB1A563511}" srcOrd="0" destOrd="0" presId="urn:microsoft.com/office/officeart/2018/2/layout/IconVerticalSolidList"/>
    <dgm:cxn modelId="{E5F7B42D-B82F-AF41-9F37-DF408AF3225B}" type="presParOf" srcId="{4499CFF4-42C2-4649-B6B6-C0B5A07DC942}" destId="{A19473AB-69F3-41DC-BD39-695D425E9C32}" srcOrd="1" destOrd="0" presId="urn:microsoft.com/office/officeart/2018/2/layout/IconVerticalSolidList"/>
    <dgm:cxn modelId="{CF6EE908-71DB-FB49-A2A3-73B6DC7E41B2}" type="presParOf" srcId="{4499CFF4-42C2-4649-B6B6-C0B5A07DC942}" destId="{69988308-9452-405E-BBDB-97DDFA00C462}" srcOrd="2" destOrd="0" presId="urn:microsoft.com/office/officeart/2018/2/layout/IconVerticalSolidList"/>
    <dgm:cxn modelId="{E47EA9ED-9757-A54D-A1D8-EC75533F01DB}" type="presParOf" srcId="{4499CFF4-42C2-4649-B6B6-C0B5A07DC942}" destId="{51379B32-E060-4EF3-9EE6-CE6762AA5D86}" srcOrd="3" destOrd="0" presId="urn:microsoft.com/office/officeart/2018/2/layout/IconVerticalSolidList"/>
    <dgm:cxn modelId="{E27BFF68-79B4-234E-A573-15068AFE7F43}" type="presParOf" srcId="{26DE1FEC-18B8-45BB-9F7E-A6DC1DA4F2A1}" destId="{E695B2E2-A12C-0249-97BB-F2609EB6FC59}" srcOrd="5" destOrd="0" presId="urn:microsoft.com/office/officeart/2018/2/layout/IconVerticalSolidList"/>
    <dgm:cxn modelId="{D6D8401F-420F-1E4E-BC80-CFD6219F1E4C}" type="presParOf" srcId="{26DE1FEC-18B8-45BB-9F7E-A6DC1DA4F2A1}" destId="{5BF9BDF9-B514-4A4F-A9E4-B63DEDE81FF0}" srcOrd="6" destOrd="0" presId="urn:microsoft.com/office/officeart/2018/2/layout/IconVerticalSolidList"/>
    <dgm:cxn modelId="{DCE2C13E-5AFD-4440-899F-C189A4D18CAF}" type="presParOf" srcId="{5BF9BDF9-B514-4A4F-A9E4-B63DEDE81FF0}" destId="{EFF51B6B-7060-5044-BB4A-3B6A4AAB358D}" srcOrd="0" destOrd="0" presId="urn:microsoft.com/office/officeart/2018/2/layout/IconVerticalSolidList"/>
    <dgm:cxn modelId="{C2C07DDE-BF20-5E4B-B39D-804CB33387F9}" type="presParOf" srcId="{5BF9BDF9-B514-4A4F-A9E4-B63DEDE81FF0}" destId="{8408820B-A510-7143-BB7F-5FE82D61C133}" srcOrd="1" destOrd="0" presId="urn:microsoft.com/office/officeart/2018/2/layout/IconVerticalSolidList"/>
    <dgm:cxn modelId="{19D5448F-E7C8-6A45-AB58-B3BB6E6F125A}" type="presParOf" srcId="{5BF9BDF9-B514-4A4F-A9E4-B63DEDE81FF0}" destId="{FFDF1C37-23CA-7F44-8329-27C54BCC5AC1}" srcOrd="2" destOrd="0" presId="urn:microsoft.com/office/officeart/2018/2/layout/IconVerticalSolidList"/>
    <dgm:cxn modelId="{A9B98AC0-B611-5648-8039-F748571F41CA}" type="presParOf" srcId="{5BF9BDF9-B514-4A4F-A9E4-B63DEDE81FF0}" destId="{9AEF428B-1F95-4045-9902-B614DA2087B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89700D-8E03-40F0-AA71-8DA73C78B31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5EA5684-FC3D-43DE-8D6F-359A582133CD}">
      <dgm:prSet/>
      <dgm:spPr/>
      <dgm:t>
        <a:bodyPr/>
        <a:lstStyle/>
        <a:p>
          <a:r>
            <a:rPr lang="en-US" dirty="0"/>
            <a:t>Proactive</a:t>
          </a:r>
        </a:p>
      </dgm:t>
    </dgm:pt>
    <dgm:pt modelId="{EB57EB5A-4F4A-406C-BAF0-B1A62BD7287A}" type="parTrans" cxnId="{9C995363-9BC7-42CD-A48F-EC4CCD74543D}">
      <dgm:prSet/>
      <dgm:spPr/>
      <dgm:t>
        <a:bodyPr/>
        <a:lstStyle/>
        <a:p>
          <a:endParaRPr lang="en-US"/>
        </a:p>
      </dgm:t>
    </dgm:pt>
    <dgm:pt modelId="{0595DF6D-0E0E-455F-9EE0-3D8CD8757DE4}" type="sibTrans" cxnId="{9C995363-9BC7-42CD-A48F-EC4CCD74543D}">
      <dgm:prSet/>
      <dgm:spPr/>
      <dgm:t>
        <a:bodyPr/>
        <a:lstStyle/>
        <a:p>
          <a:endParaRPr lang="en-US"/>
        </a:p>
      </dgm:t>
    </dgm:pt>
    <dgm:pt modelId="{92C66DF3-E5BE-4337-BF4E-E5F5E8A90CB3}">
      <dgm:prSet/>
      <dgm:spPr/>
      <dgm:t>
        <a:bodyPr/>
        <a:lstStyle/>
        <a:p>
          <a:r>
            <a:rPr lang="en-US"/>
            <a:t>Behavior Management System</a:t>
          </a:r>
        </a:p>
      </dgm:t>
    </dgm:pt>
    <dgm:pt modelId="{89036640-3087-4BB3-8883-9D7C69665026}" type="parTrans" cxnId="{AA861B13-6C75-4D9C-974E-25D6C059D285}">
      <dgm:prSet/>
      <dgm:spPr/>
      <dgm:t>
        <a:bodyPr/>
        <a:lstStyle/>
        <a:p>
          <a:endParaRPr lang="en-US"/>
        </a:p>
      </dgm:t>
    </dgm:pt>
    <dgm:pt modelId="{07E25573-84E9-4CF8-8D7A-F0EF97BCA7BA}" type="sibTrans" cxnId="{AA861B13-6C75-4D9C-974E-25D6C059D285}">
      <dgm:prSet/>
      <dgm:spPr/>
      <dgm:t>
        <a:bodyPr/>
        <a:lstStyle/>
        <a:p>
          <a:endParaRPr lang="en-US"/>
        </a:p>
      </dgm:t>
    </dgm:pt>
    <dgm:pt modelId="{7F00608F-B955-4AC1-A9F4-EE9753157C89}">
      <dgm:prSet/>
      <dgm:spPr/>
      <dgm:t>
        <a:bodyPr/>
        <a:lstStyle/>
        <a:p>
          <a:r>
            <a:rPr lang="en-US"/>
            <a:t>Prevent/Reduce Problem Behavior</a:t>
          </a:r>
        </a:p>
      </dgm:t>
    </dgm:pt>
    <dgm:pt modelId="{B17B644D-E674-44B9-AFCA-051CF09A40E4}" type="parTrans" cxnId="{177EECD1-2C1E-45CA-8424-E0FFA4651378}">
      <dgm:prSet/>
      <dgm:spPr/>
      <dgm:t>
        <a:bodyPr/>
        <a:lstStyle/>
        <a:p>
          <a:endParaRPr lang="en-US"/>
        </a:p>
      </dgm:t>
    </dgm:pt>
    <dgm:pt modelId="{3598D809-252F-4BAB-8631-A47A12319A09}" type="sibTrans" cxnId="{177EECD1-2C1E-45CA-8424-E0FFA4651378}">
      <dgm:prSet/>
      <dgm:spPr/>
      <dgm:t>
        <a:bodyPr/>
        <a:lstStyle/>
        <a:p>
          <a:endParaRPr lang="en-US"/>
        </a:p>
      </dgm:t>
    </dgm:pt>
    <dgm:pt modelId="{CD45E570-BCF8-4276-93C0-1BF32608B5BF}" type="pres">
      <dgm:prSet presAssocID="{5889700D-8E03-40F0-AA71-8DA73C78B314}" presName="root" presStyleCnt="0">
        <dgm:presLayoutVars>
          <dgm:dir/>
          <dgm:resizeHandles val="exact"/>
        </dgm:presLayoutVars>
      </dgm:prSet>
      <dgm:spPr/>
    </dgm:pt>
    <dgm:pt modelId="{53FCB091-258B-4CA1-9345-7AB95BB61121}" type="pres">
      <dgm:prSet presAssocID="{05EA5684-FC3D-43DE-8D6F-359A582133CD}" presName="compNode" presStyleCnt="0"/>
      <dgm:spPr/>
    </dgm:pt>
    <dgm:pt modelId="{736FC9B3-1431-4F94-8D53-D11D185BE81F}" type="pres">
      <dgm:prSet presAssocID="{05EA5684-FC3D-43DE-8D6F-359A582133CD}" presName="bgRect" presStyleLbl="bgShp" presStyleIdx="0" presStyleCnt="3"/>
      <dgm:spPr/>
    </dgm:pt>
    <dgm:pt modelId="{90F6AE43-873F-4C88-873E-9068B3251DB4}" type="pres">
      <dgm:prSet presAssocID="{05EA5684-FC3D-43DE-8D6F-359A582133C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0F30F24-7A54-4163-948C-70E6045665ED}" type="pres">
      <dgm:prSet presAssocID="{05EA5684-FC3D-43DE-8D6F-359A582133CD}" presName="spaceRect" presStyleCnt="0"/>
      <dgm:spPr/>
    </dgm:pt>
    <dgm:pt modelId="{633A6711-2972-45A9-AC4F-D33951566B97}" type="pres">
      <dgm:prSet presAssocID="{05EA5684-FC3D-43DE-8D6F-359A582133CD}" presName="parTx" presStyleLbl="revTx" presStyleIdx="0" presStyleCnt="3">
        <dgm:presLayoutVars>
          <dgm:chMax val="0"/>
          <dgm:chPref val="0"/>
        </dgm:presLayoutVars>
      </dgm:prSet>
      <dgm:spPr/>
    </dgm:pt>
    <dgm:pt modelId="{A6F2975F-E52F-457E-B529-47635B5145AF}" type="pres">
      <dgm:prSet presAssocID="{0595DF6D-0E0E-455F-9EE0-3D8CD8757DE4}" presName="sibTrans" presStyleCnt="0"/>
      <dgm:spPr/>
    </dgm:pt>
    <dgm:pt modelId="{F71DEF6E-6B13-4FA8-A24B-8167C915DB4D}" type="pres">
      <dgm:prSet presAssocID="{92C66DF3-E5BE-4337-BF4E-E5F5E8A90CB3}" presName="compNode" presStyleCnt="0"/>
      <dgm:spPr/>
    </dgm:pt>
    <dgm:pt modelId="{4E490273-1D1B-4F29-918D-4E1E669E5DB5}" type="pres">
      <dgm:prSet presAssocID="{92C66DF3-E5BE-4337-BF4E-E5F5E8A90CB3}" presName="bgRect" presStyleLbl="bgShp" presStyleIdx="1" presStyleCnt="3"/>
      <dgm:spPr/>
    </dgm:pt>
    <dgm:pt modelId="{2E8C05DD-8B48-4DCA-A071-6CEEAB4232CB}" type="pres">
      <dgm:prSet presAssocID="{92C66DF3-E5BE-4337-BF4E-E5F5E8A90CB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BF00816F-5A02-42CC-9484-C5264328389D}" type="pres">
      <dgm:prSet presAssocID="{92C66DF3-E5BE-4337-BF4E-E5F5E8A90CB3}" presName="spaceRect" presStyleCnt="0"/>
      <dgm:spPr/>
    </dgm:pt>
    <dgm:pt modelId="{BD2D3EDB-369B-4A1A-87AD-831B39BECEE8}" type="pres">
      <dgm:prSet presAssocID="{92C66DF3-E5BE-4337-BF4E-E5F5E8A90CB3}" presName="parTx" presStyleLbl="revTx" presStyleIdx="1" presStyleCnt="3">
        <dgm:presLayoutVars>
          <dgm:chMax val="0"/>
          <dgm:chPref val="0"/>
        </dgm:presLayoutVars>
      </dgm:prSet>
      <dgm:spPr/>
    </dgm:pt>
    <dgm:pt modelId="{3DC520BB-6858-4EBD-AB7E-D698E495CA6D}" type="pres">
      <dgm:prSet presAssocID="{07E25573-84E9-4CF8-8D7A-F0EF97BCA7BA}" presName="sibTrans" presStyleCnt="0"/>
      <dgm:spPr/>
    </dgm:pt>
    <dgm:pt modelId="{38C7E90B-EC6F-451A-BCD1-6D01104DFEDC}" type="pres">
      <dgm:prSet presAssocID="{7F00608F-B955-4AC1-A9F4-EE9753157C89}" presName="compNode" presStyleCnt="0"/>
      <dgm:spPr/>
    </dgm:pt>
    <dgm:pt modelId="{B2CA9E7C-611C-4389-AF81-2103C7A9D22D}" type="pres">
      <dgm:prSet presAssocID="{7F00608F-B955-4AC1-A9F4-EE9753157C89}" presName="bgRect" presStyleLbl="bgShp" presStyleIdx="2" presStyleCnt="3"/>
      <dgm:spPr/>
    </dgm:pt>
    <dgm:pt modelId="{A92BFCEA-514F-49F9-B151-E123AF2E7C40}" type="pres">
      <dgm:prSet presAssocID="{7F00608F-B955-4AC1-A9F4-EE9753157C8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nimize"/>
        </a:ext>
      </dgm:extLst>
    </dgm:pt>
    <dgm:pt modelId="{CDDADC8F-BB6B-4669-B972-6AAF2EB9DA5C}" type="pres">
      <dgm:prSet presAssocID="{7F00608F-B955-4AC1-A9F4-EE9753157C89}" presName="spaceRect" presStyleCnt="0"/>
      <dgm:spPr/>
    </dgm:pt>
    <dgm:pt modelId="{0B10D532-9C5A-4610-B359-F1BD1CDA70CB}" type="pres">
      <dgm:prSet presAssocID="{7F00608F-B955-4AC1-A9F4-EE9753157C8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A861B13-6C75-4D9C-974E-25D6C059D285}" srcId="{5889700D-8E03-40F0-AA71-8DA73C78B314}" destId="{92C66DF3-E5BE-4337-BF4E-E5F5E8A90CB3}" srcOrd="1" destOrd="0" parTransId="{89036640-3087-4BB3-8883-9D7C69665026}" sibTransId="{07E25573-84E9-4CF8-8D7A-F0EF97BCA7BA}"/>
    <dgm:cxn modelId="{EE59291C-4BAE-42C8-BC1E-0B3844530BE6}" type="presOf" srcId="{92C66DF3-E5BE-4337-BF4E-E5F5E8A90CB3}" destId="{BD2D3EDB-369B-4A1A-87AD-831B39BECEE8}" srcOrd="0" destOrd="0" presId="urn:microsoft.com/office/officeart/2018/2/layout/IconVerticalSolidList"/>
    <dgm:cxn modelId="{9C995363-9BC7-42CD-A48F-EC4CCD74543D}" srcId="{5889700D-8E03-40F0-AA71-8DA73C78B314}" destId="{05EA5684-FC3D-43DE-8D6F-359A582133CD}" srcOrd="0" destOrd="0" parTransId="{EB57EB5A-4F4A-406C-BAF0-B1A62BD7287A}" sibTransId="{0595DF6D-0E0E-455F-9EE0-3D8CD8757DE4}"/>
    <dgm:cxn modelId="{CF4FBD69-9857-4476-979B-F2B353C2506F}" type="presOf" srcId="{7F00608F-B955-4AC1-A9F4-EE9753157C89}" destId="{0B10D532-9C5A-4610-B359-F1BD1CDA70CB}" srcOrd="0" destOrd="0" presId="urn:microsoft.com/office/officeart/2018/2/layout/IconVerticalSolidList"/>
    <dgm:cxn modelId="{B15402BD-7648-474D-AF8E-150EE5366A1C}" type="presOf" srcId="{05EA5684-FC3D-43DE-8D6F-359A582133CD}" destId="{633A6711-2972-45A9-AC4F-D33951566B97}" srcOrd="0" destOrd="0" presId="urn:microsoft.com/office/officeart/2018/2/layout/IconVerticalSolidList"/>
    <dgm:cxn modelId="{177EECD1-2C1E-45CA-8424-E0FFA4651378}" srcId="{5889700D-8E03-40F0-AA71-8DA73C78B314}" destId="{7F00608F-B955-4AC1-A9F4-EE9753157C89}" srcOrd="2" destOrd="0" parTransId="{B17B644D-E674-44B9-AFCA-051CF09A40E4}" sibTransId="{3598D809-252F-4BAB-8631-A47A12319A09}"/>
    <dgm:cxn modelId="{ADFA04F1-DC77-4590-9F2A-C8080E97B305}" type="presOf" srcId="{5889700D-8E03-40F0-AA71-8DA73C78B314}" destId="{CD45E570-BCF8-4276-93C0-1BF32608B5BF}" srcOrd="0" destOrd="0" presId="urn:microsoft.com/office/officeart/2018/2/layout/IconVerticalSolidList"/>
    <dgm:cxn modelId="{574A5D3B-7525-4952-92D0-5F165900BA45}" type="presParOf" srcId="{CD45E570-BCF8-4276-93C0-1BF32608B5BF}" destId="{53FCB091-258B-4CA1-9345-7AB95BB61121}" srcOrd="0" destOrd="0" presId="urn:microsoft.com/office/officeart/2018/2/layout/IconVerticalSolidList"/>
    <dgm:cxn modelId="{7DC3155C-B5B6-4D93-A9B1-F414C36E7A85}" type="presParOf" srcId="{53FCB091-258B-4CA1-9345-7AB95BB61121}" destId="{736FC9B3-1431-4F94-8D53-D11D185BE81F}" srcOrd="0" destOrd="0" presId="urn:microsoft.com/office/officeart/2018/2/layout/IconVerticalSolidList"/>
    <dgm:cxn modelId="{5CA33AB1-563D-4285-A76C-8F2B117756B4}" type="presParOf" srcId="{53FCB091-258B-4CA1-9345-7AB95BB61121}" destId="{90F6AE43-873F-4C88-873E-9068B3251DB4}" srcOrd="1" destOrd="0" presId="urn:microsoft.com/office/officeart/2018/2/layout/IconVerticalSolidList"/>
    <dgm:cxn modelId="{E23930A6-9359-4830-942F-BE0B9CEA8CBE}" type="presParOf" srcId="{53FCB091-258B-4CA1-9345-7AB95BB61121}" destId="{A0F30F24-7A54-4163-948C-70E6045665ED}" srcOrd="2" destOrd="0" presId="urn:microsoft.com/office/officeart/2018/2/layout/IconVerticalSolidList"/>
    <dgm:cxn modelId="{5F914AD7-9559-4F87-98A1-622413D71FD1}" type="presParOf" srcId="{53FCB091-258B-4CA1-9345-7AB95BB61121}" destId="{633A6711-2972-45A9-AC4F-D33951566B97}" srcOrd="3" destOrd="0" presId="urn:microsoft.com/office/officeart/2018/2/layout/IconVerticalSolidList"/>
    <dgm:cxn modelId="{E2992FB7-42A0-4D98-A6C2-DEF2433C73F1}" type="presParOf" srcId="{CD45E570-BCF8-4276-93C0-1BF32608B5BF}" destId="{A6F2975F-E52F-457E-B529-47635B5145AF}" srcOrd="1" destOrd="0" presId="urn:microsoft.com/office/officeart/2018/2/layout/IconVerticalSolidList"/>
    <dgm:cxn modelId="{AEE177C7-8B7C-4F25-AB34-334DECD3D5A5}" type="presParOf" srcId="{CD45E570-BCF8-4276-93C0-1BF32608B5BF}" destId="{F71DEF6E-6B13-4FA8-A24B-8167C915DB4D}" srcOrd="2" destOrd="0" presId="urn:microsoft.com/office/officeart/2018/2/layout/IconVerticalSolidList"/>
    <dgm:cxn modelId="{CB31BB75-E6FC-4452-82D3-1FF96BAF4DAD}" type="presParOf" srcId="{F71DEF6E-6B13-4FA8-A24B-8167C915DB4D}" destId="{4E490273-1D1B-4F29-918D-4E1E669E5DB5}" srcOrd="0" destOrd="0" presId="urn:microsoft.com/office/officeart/2018/2/layout/IconVerticalSolidList"/>
    <dgm:cxn modelId="{E3AC726C-ECEE-416A-9158-1CDE6688830D}" type="presParOf" srcId="{F71DEF6E-6B13-4FA8-A24B-8167C915DB4D}" destId="{2E8C05DD-8B48-4DCA-A071-6CEEAB4232CB}" srcOrd="1" destOrd="0" presId="urn:microsoft.com/office/officeart/2018/2/layout/IconVerticalSolidList"/>
    <dgm:cxn modelId="{440FF305-83A6-4310-90AC-C87D8CC51248}" type="presParOf" srcId="{F71DEF6E-6B13-4FA8-A24B-8167C915DB4D}" destId="{BF00816F-5A02-42CC-9484-C5264328389D}" srcOrd="2" destOrd="0" presId="urn:microsoft.com/office/officeart/2018/2/layout/IconVerticalSolidList"/>
    <dgm:cxn modelId="{F060ACA8-8588-47DE-804A-8915F2C24073}" type="presParOf" srcId="{F71DEF6E-6B13-4FA8-A24B-8167C915DB4D}" destId="{BD2D3EDB-369B-4A1A-87AD-831B39BECEE8}" srcOrd="3" destOrd="0" presId="urn:microsoft.com/office/officeart/2018/2/layout/IconVerticalSolidList"/>
    <dgm:cxn modelId="{148974FF-FD82-4918-B186-3CEA679F83AB}" type="presParOf" srcId="{CD45E570-BCF8-4276-93C0-1BF32608B5BF}" destId="{3DC520BB-6858-4EBD-AB7E-D698E495CA6D}" srcOrd="3" destOrd="0" presId="urn:microsoft.com/office/officeart/2018/2/layout/IconVerticalSolidList"/>
    <dgm:cxn modelId="{4C32CC09-21B4-4BAD-925B-7410F911E2A8}" type="presParOf" srcId="{CD45E570-BCF8-4276-93C0-1BF32608B5BF}" destId="{38C7E90B-EC6F-451A-BCD1-6D01104DFEDC}" srcOrd="4" destOrd="0" presId="urn:microsoft.com/office/officeart/2018/2/layout/IconVerticalSolidList"/>
    <dgm:cxn modelId="{B034C35C-812A-4432-A470-B555DEBDAEF7}" type="presParOf" srcId="{38C7E90B-EC6F-451A-BCD1-6D01104DFEDC}" destId="{B2CA9E7C-611C-4389-AF81-2103C7A9D22D}" srcOrd="0" destOrd="0" presId="urn:microsoft.com/office/officeart/2018/2/layout/IconVerticalSolidList"/>
    <dgm:cxn modelId="{3914EEA7-7044-4806-8771-93E8CE17BEE2}" type="presParOf" srcId="{38C7E90B-EC6F-451A-BCD1-6D01104DFEDC}" destId="{A92BFCEA-514F-49F9-B151-E123AF2E7C40}" srcOrd="1" destOrd="0" presId="urn:microsoft.com/office/officeart/2018/2/layout/IconVerticalSolidList"/>
    <dgm:cxn modelId="{3721D9C6-EA82-4F03-9518-B8C9621E25DB}" type="presParOf" srcId="{38C7E90B-EC6F-451A-BCD1-6D01104DFEDC}" destId="{CDDADC8F-BB6B-4669-B972-6AAF2EB9DA5C}" srcOrd="2" destOrd="0" presId="urn:microsoft.com/office/officeart/2018/2/layout/IconVerticalSolidList"/>
    <dgm:cxn modelId="{A8C1D06A-437D-4617-8468-7072AFF0ACE4}" type="presParOf" srcId="{38C7E90B-EC6F-451A-BCD1-6D01104DFEDC}" destId="{0B10D532-9C5A-4610-B359-F1BD1CDA70C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32DC66-CA23-43A3-9C08-63FC0DA6A55B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4ED6D066-7A06-4707-A6E9-F6AB7910DF4A}">
      <dgm:prSet/>
      <dgm:spPr/>
      <dgm:t>
        <a:bodyPr/>
        <a:lstStyle/>
        <a:p>
          <a:pPr>
            <a:defRPr cap="all"/>
          </a:pPr>
          <a:r>
            <a:rPr lang="en-US"/>
            <a:t>Improve Student outcomes</a:t>
          </a:r>
        </a:p>
      </dgm:t>
    </dgm:pt>
    <dgm:pt modelId="{4C6CB8F2-EAF5-4169-BE27-5CF3EE251B4A}" type="parTrans" cxnId="{D72A498D-88F6-41F7-8939-567596C6B528}">
      <dgm:prSet/>
      <dgm:spPr/>
      <dgm:t>
        <a:bodyPr/>
        <a:lstStyle/>
        <a:p>
          <a:endParaRPr lang="en-US"/>
        </a:p>
      </dgm:t>
    </dgm:pt>
    <dgm:pt modelId="{418302D2-49E4-46B0-9CB6-A15BB5F00D7E}" type="sibTrans" cxnId="{D72A498D-88F6-41F7-8939-567596C6B528}">
      <dgm:prSet/>
      <dgm:spPr/>
      <dgm:t>
        <a:bodyPr/>
        <a:lstStyle/>
        <a:p>
          <a:endParaRPr lang="en-US"/>
        </a:p>
      </dgm:t>
    </dgm:pt>
    <dgm:pt modelId="{89C0B54A-DC9A-4EAD-9825-8DBDC3C24F1A}">
      <dgm:prSet/>
      <dgm:spPr/>
      <dgm:t>
        <a:bodyPr/>
        <a:lstStyle/>
        <a:p>
          <a:pPr>
            <a:defRPr cap="all"/>
          </a:pPr>
          <a:r>
            <a:rPr lang="en-US"/>
            <a:t>Reduce problem behaviors</a:t>
          </a:r>
        </a:p>
      </dgm:t>
    </dgm:pt>
    <dgm:pt modelId="{7C2B4F1A-82CF-4079-B993-210D11F4D26D}" type="parTrans" cxnId="{3DFA3538-7FA7-4C1F-9376-E18B7ADA4774}">
      <dgm:prSet/>
      <dgm:spPr/>
      <dgm:t>
        <a:bodyPr/>
        <a:lstStyle/>
        <a:p>
          <a:endParaRPr lang="en-US"/>
        </a:p>
      </dgm:t>
    </dgm:pt>
    <dgm:pt modelId="{D58C2549-1EB2-4977-8DBF-A5524CC91755}" type="sibTrans" cxnId="{3DFA3538-7FA7-4C1F-9376-E18B7ADA4774}">
      <dgm:prSet/>
      <dgm:spPr/>
      <dgm:t>
        <a:bodyPr/>
        <a:lstStyle/>
        <a:p>
          <a:endParaRPr lang="en-US"/>
        </a:p>
      </dgm:t>
    </dgm:pt>
    <dgm:pt modelId="{47362B72-3D9F-4B9D-B127-957BDAAE28E8}">
      <dgm:prSet/>
      <dgm:spPr/>
      <dgm:t>
        <a:bodyPr/>
        <a:lstStyle/>
        <a:p>
          <a:pPr>
            <a:defRPr cap="all"/>
          </a:pPr>
          <a:r>
            <a:rPr lang="en-US"/>
            <a:t>Improve teacher outcomes</a:t>
          </a:r>
        </a:p>
      </dgm:t>
    </dgm:pt>
    <dgm:pt modelId="{CF9A17CC-AB56-4F5F-BBBC-906336995BDB}" type="parTrans" cxnId="{F829C454-768E-49BB-BBD8-3EA570F831B0}">
      <dgm:prSet/>
      <dgm:spPr/>
      <dgm:t>
        <a:bodyPr/>
        <a:lstStyle/>
        <a:p>
          <a:endParaRPr lang="en-US"/>
        </a:p>
      </dgm:t>
    </dgm:pt>
    <dgm:pt modelId="{932380F5-638F-40C3-9F39-C3E8F52DD30E}" type="sibTrans" cxnId="{F829C454-768E-49BB-BBD8-3EA570F831B0}">
      <dgm:prSet/>
      <dgm:spPr/>
      <dgm:t>
        <a:bodyPr/>
        <a:lstStyle/>
        <a:p>
          <a:endParaRPr lang="en-US"/>
        </a:p>
      </dgm:t>
    </dgm:pt>
    <dgm:pt modelId="{F78BA22B-30C3-4343-A59C-3CDA50DD09EC}" type="pres">
      <dgm:prSet presAssocID="{C532DC66-CA23-43A3-9C08-63FC0DA6A55B}" presName="root" presStyleCnt="0">
        <dgm:presLayoutVars>
          <dgm:dir/>
          <dgm:resizeHandles val="exact"/>
        </dgm:presLayoutVars>
      </dgm:prSet>
      <dgm:spPr/>
    </dgm:pt>
    <dgm:pt modelId="{6A1C0494-9B49-4405-89CE-769C3786BF7B}" type="pres">
      <dgm:prSet presAssocID="{4ED6D066-7A06-4707-A6E9-F6AB7910DF4A}" presName="compNode" presStyleCnt="0"/>
      <dgm:spPr/>
    </dgm:pt>
    <dgm:pt modelId="{D9804679-DBD4-4E95-AEEC-FC15304363B5}" type="pres">
      <dgm:prSet presAssocID="{4ED6D066-7A06-4707-A6E9-F6AB7910DF4A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CCC09249-7619-4563-842D-90DCB658EC2A}" type="pres">
      <dgm:prSet presAssocID="{4ED6D066-7A06-4707-A6E9-F6AB7910DF4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ACFEF9EE-DD5E-486A-9B98-FC3437678778}" type="pres">
      <dgm:prSet presAssocID="{4ED6D066-7A06-4707-A6E9-F6AB7910DF4A}" presName="spaceRect" presStyleCnt="0"/>
      <dgm:spPr/>
    </dgm:pt>
    <dgm:pt modelId="{79D1177E-0229-4AF6-AE0D-C2D7E8B725DB}" type="pres">
      <dgm:prSet presAssocID="{4ED6D066-7A06-4707-A6E9-F6AB7910DF4A}" presName="textRect" presStyleLbl="revTx" presStyleIdx="0" presStyleCnt="3">
        <dgm:presLayoutVars>
          <dgm:chMax val="1"/>
          <dgm:chPref val="1"/>
        </dgm:presLayoutVars>
      </dgm:prSet>
      <dgm:spPr/>
    </dgm:pt>
    <dgm:pt modelId="{6847B31A-DC51-40B3-BB18-C941252C9D0A}" type="pres">
      <dgm:prSet presAssocID="{418302D2-49E4-46B0-9CB6-A15BB5F00D7E}" presName="sibTrans" presStyleCnt="0"/>
      <dgm:spPr/>
    </dgm:pt>
    <dgm:pt modelId="{1634DD4E-FC3A-4EDB-853B-A5AF4F91AB13}" type="pres">
      <dgm:prSet presAssocID="{89C0B54A-DC9A-4EAD-9825-8DBDC3C24F1A}" presName="compNode" presStyleCnt="0"/>
      <dgm:spPr/>
    </dgm:pt>
    <dgm:pt modelId="{620B36AD-A5CB-47FA-AA0A-85670C1D442B}" type="pres">
      <dgm:prSet presAssocID="{89C0B54A-DC9A-4EAD-9825-8DBDC3C24F1A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29D285B2-E776-4BE9-8200-AEC3730718EA}" type="pres">
      <dgm:prSet presAssocID="{89C0B54A-DC9A-4EAD-9825-8DBDC3C24F1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0A0BB93E-B14F-4DE1-873B-1C87F43CB102}" type="pres">
      <dgm:prSet presAssocID="{89C0B54A-DC9A-4EAD-9825-8DBDC3C24F1A}" presName="spaceRect" presStyleCnt="0"/>
      <dgm:spPr/>
    </dgm:pt>
    <dgm:pt modelId="{A8D6F6B7-CC81-4150-991D-F8D621655C39}" type="pres">
      <dgm:prSet presAssocID="{89C0B54A-DC9A-4EAD-9825-8DBDC3C24F1A}" presName="textRect" presStyleLbl="revTx" presStyleIdx="1" presStyleCnt="3">
        <dgm:presLayoutVars>
          <dgm:chMax val="1"/>
          <dgm:chPref val="1"/>
        </dgm:presLayoutVars>
      </dgm:prSet>
      <dgm:spPr/>
    </dgm:pt>
    <dgm:pt modelId="{0FE0D42C-35BD-4742-9078-8B5A33A51041}" type="pres">
      <dgm:prSet presAssocID="{D58C2549-1EB2-4977-8DBF-A5524CC91755}" presName="sibTrans" presStyleCnt="0"/>
      <dgm:spPr/>
    </dgm:pt>
    <dgm:pt modelId="{B0FD13A9-75AE-4BD6-9C7D-D8BF48AA888C}" type="pres">
      <dgm:prSet presAssocID="{47362B72-3D9F-4B9D-B127-957BDAAE28E8}" presName="compNode" presStyleCnt="0"/>
      <dgm:spPr/>
    </dgm:pt>
    <dgm:pt modelId="{AA51C3E1-6B4F-4215-A47B-40F5F328ED8E}" type="pres">
      <dgm:prSet presAssocID="{47362B72-3D9F-4B9D-B127-957BDAAE28E8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3D7A1A77-202F-4C98-B231-A25FE618E7E6}" type="pres">
      <dgm:prSet presAssocID="{47362B72-3D9F-4B9D-B127-957BDAAE28E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EC8B3D2E-2FDB-4512-95AE-CDF8AABAC3BA}" type="pres">
      <dgm:prSet presAssocID="{47362B72-3D9F-4B9D-B127-957BDAAE28E8}" presName="spaceRect" presStyleCnt="0"/>
      <dgm:spPr/>
    </dgm:pt>
    <dgm:pt modelId="{6888B1BA-7451-465A-BA69-F5207494119E}" type="pres">
      <dgm:prSet presAssocID="{47362B72-3D9F-4B9D-B127-957BDAAE28E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E1B082F-4DA1-48F9-877A-CED23DAE8C38}" type="presOf" srcId="{47362B72-3D9F-4B9D-B127-957BDAAE28E8}" destId="{6888B1BA-7451-465A-BA69-F5207494119E}" srcOrd="0" destOrd="0" presId="urn:microsoft.com/office/officeart/2018/5/layout/IconLeafLabelList"/>
    <dgm:cxn modelId="{3DFA3538-7FA7-4C1F-9376-E18B7ADA4774}" srcId="{C532DC66-CA23-43A3-9C08-63FC0DA6A55B}" destId="{89C0B54A-DC9A-4EAD-9825-8DBDC3C24F1A}" srcOrd="1" destOrd="0" parTransId="{7C2B4F1A-82CF-4079-B993-210D11F4D26D}" sibTransId="{D58C2549-1EB2-4977-8DBF-A5524CC91755}"/>
    <dgm:cxn modelId="{F829C454-768E-49BB-BBD8-3EA570F831B0}" srcId="{C532DC66-CA23-43A3-9C08-63FC0DA6A55B}" destId="{47362B72-3D9F-4B9D-B127-957BDAAE28E8}" srcOrd="2" destOrd="0" parTransId="{CF9A17CC-AB56-4F5F-BBBC-906336995BDB}" sibTransId="{932380F5-638F-40C3-9F39-C3E8F52DD30E}"/>
    <dgm:cxn modelId="{27FE8861-8B84-4086-8B80-7C31EBE06298}" type="presOf" srcId="{4ED6D066-7A06-4707-A6E9-F6AB7910DF4A}" destId="{79D1177E-0229-4AF6-AE0D-C2D7E8B725DB}" srcOrd="0" destOrd="0" presId="urn:microsoft.com/office/officeart/2018/5/layout/IconLeafLabelList"/>
    <dgm:cxn modelId="{D72A498D-88F6-41F7-8939-567596C6B528}" srcId="{C532DC66-CA23-43A3-9C08-63FC0DA6A55B}" destId="{4ED6D066-7A06-4707-A6E9-F6AB7910DF4A}" srcOrd="0" destOrd="0" parTransId="{4C6CB8F2-EAF5-4169-BE27-5CF3EE251B4A}" sibTransId="{418302D2-49E4-46B0-9CB6-A15BB5F00D7E}"/>
    <dgm:cxn modelId="{F7FA9E90-BFF1-42FD-B32F-843788C247E3}" type="presOf" srcId="{89C0B54A-DC9A-4EAD-9825-8DBDC3C24F1A}" destId="{A8D6F6B7-CC81-4150-991D-F8D621655C39}" srcOrd="0" destOrd="0" presId="urn:microsoft.com/office/officeart/2018/5/layout/IconLeafLabelList"/>
    <dgm:cxn modelId="{B02536B2-DDB0-4C13-A129-4AE173B0705C}" type="presOf" srcId="{C532DC66-CA23-43A3-9C08-63FC0DA6A55B}" destId="{F78BA22B-30C3-4343-A59C-3CDA50DD09EC}" srcOrd="0" destOrd="0" presId="urn:microsoft.com/office/officeart/2018/5/layout/IconLeafLabelList"/>
    <dgm:cxn modelId="{51285F86-5CDB-4280-88D6-87C1DFE69B5E}" type="presParOf" srcId="{F78BA22B-30C3-4343-A59C-3CDA50DD09EC}" destId="{6A1C0494-9B49-4405-89CE-769C3786BF7B}" srcOrd="0" destOrd="0" presId="urn:microsoft.com/office/officeart/2018/5/layout/IconLeafLabelList"/>
    <dgm:cxn modelId="{2A3899DE-116F-4C7B-9B8C-BCDC9E1312AA}" type="presParOf" srcId="{6A1C0494-9B49-4405-89CE-769C3786BF7B}" destId="{D9804679-DBD4-4E95-AEEC-FC15304363B5}" srcOrd="0" destOrd="0" presId="urn:microsoft.com/office/officeart/2018/5/layout/IconLeafLabelList"/>
    <dgm:cxn modelId="{91660BF0-B93B-4BB7-88F7-292AD8219BD6}" type="presParOf" srcId="{6A1C0494-9B49-4405-89CE-769C3786BF7B}" destId="{CCC09249-7619-4563-842D-90DCB658EC2A}" srcOrd="1" destOrd="0" presId="urn:microsoft.com/office/officeart/2018/5/layout/IconLeafLabelList"/>
    <dgm:cxn modelId="{5C94923D-328D-43A6-8504-352A7137BA5F}" type="presParOf" srcId="{6A1C0494-9B49-4405-89CE-769C3786BF7B}" destId="{ACFEF9EE-DD5E-486A-9B98-FC3437678778}" srcOrd="2" destOrd="0" presId="urn:microsoft.com/office/officeart/2018/5/layout/IconLeafLabelList"/>
    <dgm:cxn modelId="{8FA4D260-468C-436A-9EC7-A13A55F8C56B}" type="presParOf" srcId="{6A1C0494-9B49-4405-89CE-769C3786BF7B}" destId="{79D1177E-0229-4AF6-AE0D-C2D7E8B725DB}" srcOrd="3" destOrd="0" presId="urn:microsoft.com/office/officeart/2018/5/layout/IconLeafLabelList"/>
    <dgm:cxn modelId="{D8CC0697-9F62-46A7-BE84-9C8307056F51}" type="presParOf" srcId="{F78BA22B-30C3-4343-A59C-3CDA50DD09EC}" destId="{6847B31A-DC51-40B3-BB18-C941252C9D0A}" srcOrd="1" destOrd="0" presId="urn:microsoft.com/office/officeart/2018/5/layout/IconLeafLabelList"/>
    <dgm:cxn modelId="{EC4FAE02-15D3-471F-BD90-854A7E532371}" type="presParOf" srcId="{F78BA22B-30C3-4343-A59C-3CDA50DD09EC}" destId="{1634DD4E-FC3A-4EDB-853B-A5AF4F91AB13}" srcOrd="2" destOrd="0" presId="urn:microsoft.com/office/officeart/2018/5/layout/IconLeafLabelList"/>
    <dgm:cxn modelId="{E8147598-546B-40AC-8570-630509E2C169}" type="presParOf" srcId="{1634DD4E-FC3A-4EDB-853B-A5AF4F91AB13}" destId="{620B36AD-A5CB-47FA-AA0A-85670C1D442B}" srcOrd="0" destOrd="0" presId="urn:microsoft.com/office/officeart/2018/5/layout/IconLeafLabelList"/>
    <dgm:cxn modelId="{196A0D89-F32A-4B88-9B1A-5314AA200135}" type="presParOf" srcId="{1634DD4E-FC3A-4EDB-853B-A5AF4F91AB13}" destId="{29D285B2-E776-4BE9-8200-AEC3730718EA}" srcOrd="1" destOrd="0" presId="urn:microsoft.com/office/officeart/2018/5/layout/IconLeafLabelList"/>
    <dgm:cxn modelId="{5F3DF3E7-515B-470D-A00F-A03C6B7ACBCD}" type="presParOf" srcId="{1634DD4E-FC3A-4EDB-853B-A5AF4F91AB13}" destId="{0A0BB93E-B14F-4DE1-873B-1C87F43CB102}" srcOrd="2" destOrd="0" presId="urn:microsoft.com/office/officeart/2018/5/layout/IconLeafLabelList"/>
    <dgm:cxn modelId="{B2EFB37C-B5EE-4339-B6C3-F4B754C2F407}" type="presParOf" srcId="{1634DD4E-FC3A-4EDB-853B-A5AF4F91AB13}" destId="{A8D6F6B7-CC81-4150-991D-F8D621655C39}" srcOrd="3" destOrd="0" presId="urn:microsoft.com/office/officeart/2018/5/layout/IconLeafLabelList"/>
    <dgm:cxn modelId="{BB821623-C13F-45F6-9593-03799E2ACD06}" type="presParOf" srcId="{F78BA22B-30C3-4343-A59C-3CDA50DD09EC}" destId="{0FE0D42C-35BD-4742-9078-8B5A33A51041}" srcOrd="3" destOrd="0" presId="urn:microsoft.com/office/officeart/2018/5/layout/IconLeafLabelList"/>
    <dgm:cxn modelId="{2AD40B34-9FE9-4770-B869-5684A42CA2A8}" type="presParOf" srcId="{F78BA22B-30C3-4343-A59C-3CDA50DD09EC}" destId="{B0FD13A9-75AE-4BD6-9C7D-D8BF48AA888C}" srcOrd="4" destOrd="0" presId="urn:microsoft.com/office/officeart/2018/5/layout/IconLeafLabelList"/>
    <dgm:cxn modelId="{7E5103F9-C952-470E-A936-2541DF1967AE}" type="presParOf" srcId="{B0FD13A9-75AE-4BD6-9C7D-D8BF48AA888C}" destId="{AA51C3E1-6B4F-4215-A47B-40F5F328ED8E}" srcOrd="0" destOrd="0" presId="urn:microsoft.com/office/officeart/2018/5/layout/IconLeafLabelList"/>
    <dgm:cxn modelId="{69F34590-0BCB-4E89-88B2-C7167D4A3A79}" type="presParOf" srcId="{B0FD13A9-75AE-4BD6-9C7D-D8BF48AA888C}" destId="{3D7A1A77-202F-4C98-B231-A25FE618E7E6}" srcOrd="1" destOrd="0" presId="urn:microsoft.com/office/officeart/2018/5/layout/IconLeafLabelList"/>
    <dgm:cxn modelId="{F941116B-1CDE-448F-B9CA-152037FB247A}" type="presParOf" srcId="{B0FD13A9-75AE-4BD6-9C7D-D8BF48AA888C}" destId="{EC8B3D2E-2FDB-4512-95AE-CDF8AABAC3BA}" srcOrd="2" destOrd="0" presId="urn:microsoft.com/office/officeart/2018/5/layout/IconLeafLabelList"/>
    <dgm:cxn modelId="{D833E128-724E-41A0-98CC-EBF791AEB79F}" type="presParOf" srcId="{B0FD13A9-75AE-4BD6-9C7D-D8BF48AA888C}" destId="{6888B1BA-7451-465A-BA69-F5207494119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394013-0CED-4D2A-A17E-F2BF65FBB522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884030A-4342-451D-8E00-085C5F1BC61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Structure</a:t>
          </a:r>
        </a:p>
      </dgm:t>
    </dgm:pt>
    <dgm:pt modelId="{AFE4755D-2928-496C-9068-61293129F5C5}" type="parTrans" cxnId="{0CF73C2A-8031-46DA-B52F-A8D8C08DE0A9}">
      <dgm:prSet/>
      <dgm:spPr/>
      <dgm:t>
        <a:bodyPr/>
        <a:lstStyle/>
        <a:p>
          <a:endParaRPr lang="en-US"/>
        </a:p>
      </dgm:t>
    </dgm:pt>
    <dgm:pt modelId="{1DF30AF0-7C66-476C-948B-8914A9BC4503}" type="sibTrans" cxnId="{0CF73C2A-8031-46DA-B52F-A8D8C08DE0A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17F6127-D50C-4534-B565-E99B00E4080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Expectations</a:t>
          </a:r>
          <a:endParaRPr lang="en-US" sz="2400" dirty="0"/>
        </a:p>
      </dgm:t>
    </dgm:pt>
    <dgm:pt modelId="{9A81DAC4-BBE2-49C8-AB48-8CBD26C18ADA}" type="parTrans" cxnId="{ED197EAF-E5CB-4D1C-B054-0A1674258BF1}">
      <dgm:prSet/>
      <dgm:spPr/>
      <dgm:t>
        <a:bodyPr/>
        <a:lstStyle/>
        <a:p>
          <a:endParaRPr lang="en-US"/>
        </a:p>
      </dgm:t>
    </dgm:pt>
    <dgm:pt modelId="{20DFDF98-170F-47D5-B228-727D92C9A2FE}" type="sibTrans" cxnId="{ED197EAF-E5CB-4D1C-B054-0A1674258BF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62AE10E-C1BF-47EB-8655-B6C103A1327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Reinforcement</a:t>
          </a:r>
        </a:p>
      </dgm:t>
    </dgm:pt>
    <dgm:pt modelId="{75555493-F59B-4E44-AA35-CD1F8AF5F074}" type="parTrans" cxnId="{6B8B30A9-614F-4130-A9A2-CB33414047F7}">
      <dgm:prSet/>
      <dgm:spPr/>
      <dgm:t>
        <a:bodyPr/>
        <a:lstStyle/>
        <a:p>
          <a:endParaRPr lang="en-US"/>
        </a:p>
      </dgm:t>
    </dgm:pt>
    <dgm:pt modelId="{693A4875-3B47-4ADD-88B8-8FDA894E396E}" type="sibTrans" cxnId="{6B8B30A9-614F-4130-A9A2-CB33414047F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5454132-2DC1-4AE3-857E-657066D103F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Correction</a:t>
          </a:r>
          <a:endParaRPr lang="en-US" sz="2400" dirty="0"/>
        </a:p>
      </dgm:t>
    </dgm:pt>
    <dgm:pt modelId="{56F1DFEF-8F97-4AA8-A0FF-FB6C837C8864}" type="parTrans" cxnId="{2F7848FC-4166-4907-9D1F-A288364786C4}">
      <dgm:prSet/>
      <dgm:spPr/>
      <dgm:t>
        <a:bodyPr/>
        <a:lstStyle/>
        <a:p>
          <a:endParaRPr lang="en-US"/>
        </a:p>
      </dgm:t>
    </dgm:pt>
    <dgm:pt modelId="{35672B69-40D5-4792-8D0F-4D3267CCFE20}" type="sibTrans" cxnId="{2F7848FC-4166-4907-9D1F-A288364786C4}">
      <dgm:prSet/>
      <dgm:spPr/>
      <dgm:t>
        <a:bodyPr/>
        <a:lstStyle/>
        <a:p>
          <a:endParaRPr lang="en-US"/>
        </a:p>
      </dgm:t>
    </dgm:pt>
    <dgm:pt modelId="{931BD361-9B26-4B55-B9E4-55BBD085254F}" type="pres">
      <dgm:prSet presAssocID="{C4394013-0CED-4D2A-A17E-F2BF65FBB522}" presName="root" presStyleCnt="0">
        <dgm:presLayoutVars>
          <dgm:dir/>
          <dgm:resizeHandles val="exact"/>
        </dgm:presLayoutVars>
      </dgm:prSet>
      <dgm:spPr/>
    </dgm:pt>
    <dgm:pt modelId="{36C1C426-6959-449A-BE3B-CC0A9DFC48D1}" type="pres">
      <dgm:prSet presAssocID="{C4394013-0CED-4D2A-A17E-F2BF65FBB522}" presName="container" presStyleCnt="0">
        <dgm:presLayoutVars>
          <dgm:dir/>
          <dgm:resizeHandles val="exact"/>
        </dgm:presLayoutVars>
      </dgm:prSet>
      <dgm:spPr/>
    </dgm:pt>
    <dgm:pt modelId="{CF8341B3-05FC-4C99-A412-E1FDFE4C4DA5}" type="pres">
      <dgm:prSet presAssocID="{3884030A-4342-451D-8E00-085C5F1BC61D}" presName="compNode" presStyleCnt="0"/>
      <dgm:spPr/>
    </dgm:pt>
    <dgm:pt modelId="{399F5EFF-5BB7-47A7-81DE-CD999B40EFE3}" type="pres">
      <dgm:prSet presAssocID="{3884030A-4342-451D-8E00-085C5F1BC61D}" presName="iconBgRect" presStyleLbl="bgShp" presStyleIdx="0" presStyleCnt="4"/>
      <dgm:spPr/>
    </dgm:pt>
    <dgm:pt modelId="{6C2C892D-A098-47F2-A6F2-8AF800C9FCDF}" type="pres">
      <dgm:prSet presAssocID="{3884030A-4342-451D-8E00-085C5F1BC61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lo"/>
        </a:ext>
      </dgm:extLst>
    </dgm:pt>
    <dgm:pt modelId="{97A68297-BE0B-4771-A7E3-725F4A612001}" type="pres">
      <dgm:prSet presAssocID="{3884030A-4342-451D-8E00-085C5F1BC61D}" presName="spaceRect" presStyleCnt="0"/>
      <dgm:spPr/>
    </dgm:pt>
    <dgm:pt modelId="{7A515E31-1732-46E5-91BD-D51B84652E7C}" type="pres">
      <dgm:prSet presAssocID="{3884030A-4342-451D-8E00-085C5F1BC61D}" presName="textRect" presStyleLbl="revTx" presStyleIdx="0" presStyleCnt="4">
        <dgm:presLayoutVars>
          <dgm:chMax val="1"/>
          <dgm:chPref val="1"/>
        </dgm:presLayoutVars>
      </dgm:prSet>
      <dgm:spPr/>
    </dgm:pt>
    <dgm:pt modelId="{B6EB2171-F070-4AE1-9780-09E57DDB6D9A}" type="pres">
      <dgm:prSet presAssocID="{1DF30AF0-7C66-476C-948B-8914A9BC4503}" presName="sibTrans" presStyleLbl="sibTrans2D1" presStyleIdx="0" presStyleCnt="0"/>
      <dgm:spPr/>
    </dgm:pt>
    <dgm:pt modelId="{F45936EC-C619-48D5-B37B-CBE26B87A1FE}" type="pres">
      <dgm:prSet presAssocID="{417F6127-D50C-4534-B565-E99B00E40805}" presName="compNode" presStyleCnt="0"/>
      <dgm:spPr/>
    </dgm:pt>
    <dgm:pt modelId="{CE6DA7A2-AB0F-4829-ABB3-05943F7321E2}" type="pres">
      <dgm:prSet presAssocID="{417F6127-D50C-4534-B565-E99B00E40805}" presName="iconBgRect" presStyleLbl="bgShp" presStyleIdx="1" presStyleCnt="4"/>
      <dgm:spPr/>
    </dgm:pt>
    <dgm:pt modelId="{AA036EF6-04A6-4BFD-9B13-ACA0244B5557}" type="pres">
      <dgm:prSet presAssocID="{417F6127-D50C-4534-B565-E99B00E4080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F6EEABC1-AD52-4A86-A024-70ACC27671FA}" type="pres">
      <dgm:prSet presAssocID="{417F6127-D50C-4534-B565-E99B00E40805}" presName="spaceRect" presStyleCnt="0"/>
      <dgm:spPr/>
    </dgm:pt>
    <dgm:pt modelId="{83E99BA7-FEDB-493E-8815-DFE68262D277}" type="pres">
      <dgm:prSet presAssocID="{417F6127-D50C-4534-B565-E99B00E40805}" presName="textRect" presStyleLbl="revTx" presStyleIdx="1" presStyleCnt="4">
        <dgm:presLayoutVars>
          <dgm:chMax val="1"/>
          <dgm:chPref val="1"/>
        </dgm:presLayoutVars>
      </dgm:prSet>
      <dgm:spPr/>
    </dgm:pt>
    <dgm:pt modelId="{98F1CB2E-A299-4641-B62C-8857818CE954}" type="pres">
      <dgm:prSet presAssocID="{20DFDF98-170F-47D5-B228-727D92C9A2FE}" presName="sibTrans" presStyleLbl="sibTrans2D1" presStyleIdx="0" presStyleCnt="0"/>
      <dgm:spPr/>
    </dgm:pt>
    <dgm:pt modelId="{A9487FFF-7F29-469D-A339-D409E907177B}" type="pres">
      <dgm:prSet presAssocID="{F62AE10E-C1BF-47EB-8655-B6C103A13275}" presName="compNode" presStyleCnt="0"/>
      <dgm:spPr/>
    </dgm:pt>
    <dgm:pt modelId="{9082F84F-B741-40EF-BFE1-EB216DBBF01D}" type="pres">
      <dgm:prSet presAssocID="{F62AE10E-C1BF-47EB-8655-B6C103A13275}" presName="iconBgRect" presStyleLbl="bgShp" presStyleIdx="2" presStyleCnt="4"/>
      <dgm:spPr/>
    </dgm:pt>
    <dgm:pt modelId="{774DB4AB-8C95-4B7C-9B0A-8D4B88B50BA5}" type="pres">
      <dgm:prSet presAssocID="{F62AE10E-C1BF-47EB-8655-B6C103A1327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0E321D4-C126-4030-A295-244DFAB5B2C8}" type="pres">
      <dgm:prSet presAssocID="{F62AE10E-C1BF-47EB-8655-B6C103A13275}" presName="spaceRect" presStyleCnt="0"/>
      <dgm:spPr/>
    </dgm:pt>
    <dgm:pt modelId="{45B0ED1A-E5E6-4C74-A9AE-C2C8D06AFF33}" type="pres">
      <dgm:prSet presAssocID="{F62AE10E-C1BF-47EB-8655-B6C103A13275}" presName="textRect" presStyleLbl="revTx" presStyleIdx="2" presStyleCnt="4">
        <dgm:presLayoutVars>
          <dgm:chMax val="1"/>
          <dgm:chPref val="1"/>
        </dgm:presLayoutVars>
      </dgm:prSet>
      <dgm:spPr/>
    </dgm:pt>
    <dgm:pt modelId="{7B682B39-087D-4952-AC59-C060B0461FC6}" type="pres">
      <dgm:prSet presAssocID="{693A4875-3B47-4ADD-88B8-8FDA894E396E}" presName="sibTrans" presStyleLbl="sibTrans2D1" presStyleIdx="0" presStyleCnt="0"/>
      <dgm:spPr/>
    </dgm:pt>
    <dgm:pt modelId="{A2093850-8EDD-4982-8F55-61D3119C3648}" type="pres">
      <dgm:prSet presAssocID="{55454132-2DC1-4AE3-857E-657066D103F0}" presName="compNode" presStyleCnt="0"/>
      <dgm:spPr/>
    </dgm:pt>
    <dgm:pt modelId="{E279B346-48F3-42BE-B047-2D9C2B17B23A}" type="pres">
      <dgm:prSet presAssocID="{55454132-2DC1-4AE3-857E-657066D103F0}" presName="iconBgRect" presStyleLbl="bgShp" presStyleIdx="3" presStyleCnt="4"/>
      <dgm:spPr/>
    </dgm:pt>
    <dgm:pt modelId="{54065D20-264F-4B45-83E9-AFF7E1E0F396}" type="pres">
      <dgm:prSet presAssocID="{55454132-2DC1-4AE3-857E-657066D103F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41BD5C16-D3A8-429E-9ADD-46619190CD60}" type="pres">
      <dgm:prSet presAssocID="{55454132-2DC1-4AE3-857E-657066D103F0}" presName="spaceRect" presStyleCnt="0"/>
      <dgm:spPr/>
    </dgm:pt>
    <dgm:pt modelId="{8EEA6F3F-7ED9-47CA-9FC0-C384AFFD6FAD}" type="pres">
      <dgm:prSet presAssocID="{55454132-2DC1-4AE3-857E-657066D103F0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E238613-2A2F-484D-A6EA-79431BC44065}" type="presOf" srcId="{20DFDF98-170F-47D5-B228-727D92C9A2FE}" destId="{98F1CB2E-A299-4641-B62C-8857818CE954}" srcOrd="0" destOrd="0" presId="urn:microsoft.com/office/officeart/2018/2/layout/IconCircleList"/>
    <dgm:cxn modelId="{0CF73C2A-8031-46DA-B52F-A8D8C08DE0A9}" srcId="{C4394013-0CED-4D2A-A17E-F2BF65FBB522}" destId="{3884030A-4342-451D-8E00-085C5F1BC61D}" srcOrd="0" destOrd="0" parTransId="{AFE4755D-2928-496C-9068-61293129F5C5}" sibTransId="{1DF30AF0-7C66-476C-948B-8914A9BC4503}"/>
    <dgm:cxn modelId="{4CB55132-A8B4-8C47-8371-4D1454E76CB1}" type="presOf" srcId="{693A4875-3B47-4ADD-88B8-8FDA894E396E}" destId="{7B682B39-087D-4952-AC59-C060B0461FC6}" srcOrd="0" destOrd="0" presId="urn:microsoft.com/office/officeart/2018/2/layout/IconCircleList"/>
    <dgm:cxn modelId="{189CBA32-0C18-1B48-85C7-DDAC01C49770}" type="presOf" srcId="{417F6127-D50C-4534-B565-E99B00E40805}" destId="{83E99BA7-FEDB-493E-8815-DFE68262D277}" srcOrd="0" destOrd="0" presId="urn:microsoft.com/office/officeart/2018/2/layout/IconCircleList"/>
    <dgm:cxn modelId="{81DA3A6F-643A-6A4A-826B-85F2EA93ACAD}" type="presOf" srcId="{1DF30AF0-7C66-476C-948B-8914A9BC4503}" destId="{B6EB2171-F070-4AE1-9780-09E57DDB6D9A}" srcOrd="0" destOrd="0" presId="urn:microsoft.com/office/officeart/2018/2/layout/IconCircleList"/>
    <dgm:cxn modelId="{DD806786-AB8E-0C46-AEBF-70AAAC3C2199}" type="presOf" srcId="{3884030A-4342-451D-8E00-085C5F1BC61D}" destId="{7A515E31-1732-46E5-91BD-D51B84652E7C}" srcOrd="0" destOrd="0" presId="urn:microsoft.com/office/officeart/2018/2/layout/IconCircleList"/>
    <dgm:cxn modelId="{B815A689-8787-CE4F-AD7F-295ADBF4C8F2}" type="presOf" srcId="{55454132-2DC1-4AE3-857E-657066D103F0}" destId="{8EEA6F3F-7ED9-47CA-9FC0-C384AFFD6FAD}" srcOrd="0" destOrd="0" presId="urn:microsoft.com/office/officeart/2018/2/layout/IconCircleList"/>
    <dgm:cxn modelId="{1313A0A0-38DE-864D-ABE9-A6CF13663397}" type="presOf" srcId="{F62AE10E-C1BF-47EB-8655-B6C103A13275}" destId="{45B0ED1A-E5E6-4C74-A9AE-C2C8D06AFF33}" srcOrd="0" destOrd="0" presId="urn:microsoft.com/office/officeart/2018/2/layout/IconCircleList"/>
    <dgm:cxn modelId="{6B8B30A9-614F-4130-A9A2-CB33414047F7}" srcId="{C4394013-0CED-4D2A-A17E-F2BF65FBB522}" destId="{F62AE10E-C1BF-47EB-8655-B6C103A13275}" srcOrd="2" destOrd="0" parTransId="{75555493-F59B-4E44-AA35-CD1F8AF5F074}" sibTransId="{693A4875-3B47-4ADD-88B8-8FDA894E396E}"/>
    <dgm:cxn modelId="{ED197EAF-E5CB-4D1C-B054-0A1674258BF1}" srcId="{C4394013-0CED-4D2A-A17E-F2BF65FBB522}" destId="{417F6127-D50C-4534-B565-E99B00E40805}" srcOrd="1" destOrd="0" parTransId="{9A81DAC4-BBE2-49C8-AB48-8CBD26C18ADA}" sibTransId="{20DFDF98-170F-47D5-B228-727D92C9A2FE}"/>
    <dgm:cxn modelId="{6EAAFECF-857B-2043-96E4-BB8DB545914E}" type="presOf" srcId="{C4394013-0CED-4D2A-A17E-F2BF65FBB522}" destId="{931BD361-9B26-4B55-B9E4-55BBD085254F}" srcOrd="0" destOrd="0" presId="urn:microsoft.com/office/officeart/2018/2/layout/IconCircleList"/>
    <dgm:cxn modelId="{2F7848FC-4166-4907-9D1F-A288364786C4}" srcId="{C4394013-0CED-4D2A-A17E-F2BF65FBB522}" destId="{55454132-2DC1-4AE3-857E-657066D103F0}" srcOrd="3" destOrd="0" parTransId="{56F1DFEF-8F97-4AA8-A0FF-FB6C837C8864}" sibTransId="{35672B69-40D5-4792-8D0F-4D3267CCFE20}"/>
    <dgm:cxn modelId="{FDC459F0-B674-5940-9AA6-469746CD1E0E}" type="presParOf" srcId="{931BD361-9B26-4B55-B9E4-55BBD085254F}" destId="{36C1C426-6959-449A-BE3B-CC0A9DFC48D1}" srcOrd="0" destOrd="0" presId="urn:microsoft.com/office/officeart/2018/2/layout/IconCircleList"/>
    <dgm:cxn modelId="{BF7FA438-2F83-E344-A6E2-78CE2FAE2C22}" type="presParOf" srcId="{36C1C426-6959-449A-BE3B-CC0A9DFC48D1}" destId="{CF8341B3-05FC-4C99-A412-E1FDFE4C4DA5}" srcOrd="0" destOrd="0" presId="urn:microsoft.com/office/officeart/2018/2/layout/IconCircleList"/>
    <dgm:cxn modelId="{E4DFA22B-685A-064D-AAA4-511DB3A6E923}" type="presParOf" srcId="{CF8341B3-05FC-4C99-A412-E1FDFE4C4DA5}" destId="{399F5EFF-5BB7-47A7-81DE-CD999B40EFE3}" srcOrd="0" destOrd="0" presId="urn:microsoft.com/office/officeart/2018/2/layout/IconCircleList"/>
    <dgm:cxn modelId="{0C7F55B4-952C-3641-9398-A7A8B5E448CD}" type="presParOf" srcId="{CF8341B3-05FC-4C99-A412-E1FDFE4C4DA5}" destId="{6C2C892D-A098-47F2-A6F2-8AF800C9FCDF}" srcOrd="1" destOrd="0" presId="urn:microsoft.com/office/officeart/2018/2/layout/IconCircleList"/>
    <dgm:cxn modelId="{2BC07003-D5B1-4440-A187-D3BE7EE4F752}" type="presParOf" srcId="{CF8341B3-05FC-4C99-A412-E1FDFE4C4DA5}" destId="{97A68297-BE0B-4771-A7E3-725F4A612001}" srcOrd="2" destOrd="0" presId="urn:microsoft.com/office/officeart/2018/2/layout/IconCircleList"/>
    <dgm:cxn modelId="{C5973673-117D-0A42-A476-5F7476FF603B}" type="presParOf" srcId="{CF8341B3-05FC-4C99-A412-E1FDFE4C4DA5}" destId="{7A515E31-1732-46E5-91BD-D51B84652E7C}" srcOrd="3" destOrd="0" presId="urn:microsoft.com/office/officeart/2018/2/layout/IconCircleList"/>
    <dgm:cxn modelId="{40B53626-51F7-E646-883D-923C0054BCA8}" type="presParOf" srcId="{36C1C426-6959-449A-BE3B-CC0A9DFC48D1}" destId="{B6EB2171-F070-4AE1-9780-09E57DDB6D9A}" srcOrd="1" destOrd="0" presId="urn:microsoft.com/office/officeart/2018/2/layout/IconCircleList"/>
    <dgm:cxn modelId="{B4203FE2-3B08-B049-820C-F598794F8333}" type="presParOf" srcId="{36C1C426-6959-449A-BE3B-CC0A9DFC48D1}" destId="{F45936EC-C619-48D5-B37B-CBE26B87A1FE}" srcOrd="2" destOrd="0" presId="urn:microsoft.com/office/officeart/2018/2/layout/IconCircleList"/>
    <dgm:cxn modelId="{4AB3C2BC-3075-BD4A-B66F-DB30BCCBB07B}" type="presParOf" srcId="{F45936EC-C619-48D5-B37B-CBE26B87A1FE}" destId="{CE6DA7A2-AB0F-4829-ABB3-05943F7321E2}" srcOrd="0" destOrd="0" presId="urn:microsoft.com/office/officeart/2018/2/layout/IconCircleList"/>
    <dgm:cxn modelId="{0FC6C55F-A0AA-6341-8203-6858C59FFD1E}" type="presParOf" srcId="{F45936EC-C619-48D5-B37B-CBE26B87A1FE}" destId="{AA036EF6-04A6-4BFD-9B13-ACA0244B5557}" srcOrd="1" destOrd="0" presId="urn:microsoft.com/office/officeart/2018/2/layout/IconCircleList"/>
    <dgm:cxn modelId="{24A2A4CB-BA9B-6D42-B012-23BF92F2A582}" type="presParOf" srcId="{F45936EC-C619-48D5-B37B-CBE26B87A1FE}" destId="{F6EEABC1-AD52-4A86-A024-70ACC27671FA}" srcOrd="2" destOrd="0" presId="urn:microsoft.com/office/officeart/2018/2/layout/IconCircleList"/>
    <dgm:cxn modelId="{3ACEC9EE-DCFC-6248-A5E9-430EBC10BFA7}" type="presParOf" srcId="{F45936EC-C619-48D5-B37B-CBE26B87A1FE}" destId="{83E99BA7-FEDB-493E-8815-DFE68262D277}" srcOrd="3" destOrd="0" presId="urn:microsoft.com/office/officeart/2018/2/layout/IconCircleList"/>
    <dgm:cxn modelId="{3C8D882C-FE20-734F-912F-6DD00B078515}" type="presParOf" srcId="{36C1C426-6959-449A-BE3B-CC0A9DFC48D1}" destId="{98F1CB2E-A299-4641-B62C-8857818CE954}" srcOrd="3" destOrd="0" presId="urn:microsoft.com/office/officeart/2018/2/layout/IconCircleList"/>
    <dgm:cxn modelId="{D2E9F82C-9CC8-5C46-A0A6-333EAF918E02}" type="presParOf" srcId="{36C1C426-6959-449A-BE3B-CC0A9DFC48D1}" destId="{A9487FFF-7F29-469D-A339-D409E907177B}" srcOrd="4" destOrd="0" presId="urn:microsoft.com/office/officeart/2018/2/layout/IconCircleList"/>
    <dgm:cxn modelId="{8E140C70-E7B5-B54A-9DF9-BA7202036293}" type="presParOf" srcId="{A9487FFF-7F29-469D-A339-D409E907177B}" destId="{9082F84F-B741-40EF-BFE1-EB216DBBF01D}" srcOrd="0" destOrd="0" presId="urn:microsoft.com/office/officeart/2018/2/layout/IconCircleList"/>
    <dgm:cxn modelId="{0EC461AD-01F7-D747-9151-6F62DFB97E52}" type="presParOf" srcId="{A9487FFF-7F29-469D-A339-D409E907177B}" destId="{774DB4AB-8C95-4B7C-9B0A-8D4B88B50BA5}" srcOrd="1" destOrd="0" presId="urn:microsoft.com/office/officeart/2018/2/layout/IconCircleList"/>
    <dgm:cxn modelId="{953DF4B1-9167-3E46-8ABB-6966491A9D12}" type="presParOf" srcId="{A9487FFF-7F29-469D-A339-D409E907177B}" destId="{90E321D4-C126-4030-A295-244DFAB5B2C8}" srcOrd="2" destOrd="0" presId="urn:microsoft.com/office/officeart/2018/2/layout/IconCircleList"/>
    <dgm:cxn modelId="{49E74053-AC3D-274D-8889-3422182A3522}" type="presParOf" srcId="{A9487FFF-7F29-469D-A339-D409E907177B}" destId="{45B0ED1A-E5E6-4C74-A9AE-C2C8D06AFF33}" srcOrd="3" destOrd="0" presId="urn:microsoft.com/office/officeart/2018/2/layout/IconCircleList"/>
    <dgm:cxn modelId="{C9138DA0-2778-F046-8FC1-0EF3D82825D3}" type="presParOf" srcId="{36C1C426-6959-449A-BE3B-CC0A9DFC48D1}" destId="{7B682B39-087D-4952-AC59-C060B0461FC6}" srcOrd="5" destOrd="0" presId="urn:microsoft.com/office/officeart/2018/2/layout/IconCircleList"/>
    <dgm:cxn modelId="{2447BC47-0D4A-0543-8841-33BE26535052}" type="presParOf" srcId="{36C1C426-6959-449A-BE3B-CC0A9DFC48D1}" destId="{A2093850-8EDD-4982-8F55-61D3119C3648}" srcOrd="6" destOrd="0" presId="urn:microsoft.com/office/officeart/2018/2/layout/IconCircleList"/>
    <dgm:cxn modelId="{0A819FC2-9A88-A34E-9A8A-75F424E23D99}" type="presParOf" srcId="{A2093850-8EDD-4982-8F55-61D3119C3648}" destId="{E279B346-48F3-42BE-B047-2D9C2B17B23A}" srcOrd="0" destOrd="0" presId="urn:microsoft.com/office/officeart/2018/2/layout/IconCircleList"/>
    <dgm:cxn modelId="{018698B0-DD56-8D41-B9C8-1CA040691761}" type="presParOf" srcId="{A2093850-8EDD-4982-8F55-61D3119C3648}" destId="{54065D20-264F-4B45-83E9-AFF7E1E0F396}" srcOrd="1" destOrd="0" presId="urn:microsoft.com/office/officeart/2018/2/layout/IconCircleList"/>
    <dgm:cxn modelId="{0175961E-1526-6044-B8A9-EF13987004A5}" type="presParOf" srcId="{A2093850-8EDD-4982-8F55-61D3119C3648}" destId="{41BD5C16-D3A8-429E-9ADD-46619190CD60}" srcOrd="2" destOrd="0" presId="urn:microsoft.com/office/officeart/2018/2/layout/IconCircleList"/>
    <dgm:cxn modelId="{C2758EC4-3DA5-D942-AB7D-0E3728ACD6B2}" type="presParOf" srcId="{A2093850-8EDD-4982-8F55-61D3119C3648}" destId="{8EEA6F3F-7ED9-47CA-9FC0-C384AFFD6FA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8DC18E-3BF3-4BCC-B7AD-FC1F52599E8F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6B48B9A-2E8A-4D11-9046-5CE1B6D05BF2}">
      <dgm:prSet/>
      <dgm:spPr/>
      <dgm:t>
        <a:bodyPr/>
        <a:lstStyle/>
        <a:p>
          <a:r>
            <a:rPr lang="en-US" dirty="0"/>
            <a:t>Types of Reinforcement </a:t>
          </a:r>
        </a:p>
      </dgm:t>
    </dgm:pt>
    <dgm:pt modelId="{8E2C2C22-3486-4BC1-AC82-1C8FD895C246}" type="parTrans" cxnId="{0616853E-127F-4734-8D35-89F82EC8476D}">
      <dgm:prSet/>
      <dgm:spPr/>
      <dgm:t>
        <a:bodyPr/>
        <a:lstStyle/>
        <a:p>
          <a:endParaRPr lang="en-US"/>
        </a:p>
      </dgm:t>
    </dgm:pt>
    <dgm:pt modelId="{170853A0-BD21-4993-B723-D1168A5C3414}" type="sibTrans" cxnId="{0616853E-127F-4734-8D35-89F82EC8476D}">
      <dgm:prSet/>
      <dgm:spPr/>
      <dgm:t>
        <a:bodyPr/>
        <a:lstStyle/>
        <a:p>
          <a:endParaRPr lang="en-US"/>
        </a:p>
      </dgm:t>
    </dgm:pt>
    <dgm:pt modelId="{2792872C-6DCC-413F-B934-C7072E7FC9EA}">
      <dgm:prSet/>
      <dgm:spPr/>
      <dgm:t>
        <a:bodyPr/>
        <a:lstStyle/>
        <a:p>
          <a:r>
            <a:rPr lang="en-US" dirty="0"/>
            <a:t>Attention  (praise, play time with caregiver)</a:t>
          </a:r>
        </a:p>
      </dgm:t>
    </dgm:pt>
    <dgm:pt modelId="{2154ECEF-6948-46DF-AB19-B32F345C2683}" type="parTrans" cxnId="{DD2846B0-75DC-479D-808D-62B985AC8D0B}">
      <dgm:prSet/>
      <dgm:spPr/>
      <dgm:t>
        <a:bodyPr/>
        <a:lstStyle/>
        <a:p>
          <a:endParaRPr lang="en-US"/>
        </a:p>
      </dgm:t>
    </dgm:pt>
    <dgm:pt modelId="{65EC8256-9543-4A40-B4DF-12FB96FA8FF9}" type="sibTrans" cxnId="{DD2846B0-75DC-479D-808D-62B985AC8D0B}">
      <dgm:prSet/>
      <dgm:spPr/>
      <dgm:t>
        <a:bodyPr/>
        <a:lstStyle/>
        <a:p>
          <a:endParaRPr lang="en-US"/>
        </a:p>
      </dgm:t>
    </dgm:pt>
    <dgm:pt modelId="{3559C936-C30E-4EC1-8ECA-8600DC35F6E9}">
      <dgm:prSet/>
      <dgm:spPr/>
      <dgm:t>
        <a:bodyPr/>
        <a:lstStyle/>
        <a:p>
          <a:r>
            <a:rPr lang="en-US"/>
            <a:t>Tangibles (treats, electronics, toys) </a:t>
          </a:r>
        </a:p>
      </dgm:t>
    </dgm:pt>
    <dgm:pt modelId="{39ED0737-1211-43EE-8C99-71A3FA0B8CF7}" type="parTrans" cxnId="{7969261B-1DA2-49CF-9F94-2F33DC53388E}">
      <dgm:prSet/>
      <dgm:spPr/>
      <dgm:t>
        <a:bodyPr/>
        <a:lstStyle/>
        <a:p>
          <a:endParaRPr lang="en-US"/>
        </a:p>
      </dgm:t>
    </dgm:pt>
    <dgm:pt modelId="{DEB2B0FB-38F5-40F3-AD58-84D19333CAA7}" type="sibTrans" cxnId="{7969261B-1DA2-49CF-9F94-2F33DC53388E}">
      <dgm:prSet/>
      <dgm:spPr/>
      <dgm:t>
        <a:bodyPr/>
        <a:lstStyle/>
        <a:p>
          <a:endParaRPr lang="en-US"/>
        </a:p>
      </dgm:t>
    </dgm:pt>
    <dgm:pt modelId="{D8A0095C-8E4B-4AD2-83D4-2832679D3AAA}">
      <dgm:prSet/>
      <dgm:spPr/>
      <dgm:t>
        <a:bodyPr/>
        <a:lstStyle/>
        <a:p>
          <a:r>
            <a:rPr lang="en-US" dirty="0"/>
            <a:t>Privileges (free time, later bedtime)</a:t>
          </a:r>
        </a:p>
      </dgm:t>
    </dgm:pt>
    <dgm:pt modelId="{4742B915-274E-4651-AF5A-56A36CDEF2C5}" type="parTrans" cxnId="{398204B1-40E7-4F85-8FD2-657E2A18FBF6}">
      <dgm:prSet/>
      <dgm:spPr/>
      <dgm:t>
        <a:bodyPr/>
        <a:lstStyle/>
        <a:p>
          <a:endParaRPr lang="en-US"/>
        </a:p>
      </dgm:t>
    </dgm:pt>
    <dgm:pt modelId="{BC438237-FAED-4166-BFF1-2F86E22AB968}" type="sibTrans" cxnId="{398204B1-40E7-4F85-8FD2-657E2A18FBF6}">
      <dgm:prSet/>
      <dgm:spPr/>
      <dgm:t>
        <a:bodyPr/>
        <a:lstStyle/>
        <a:p>
          <a:endParaRPr lang="en-US"/>
        </a:p>
      </dgm:t>
    </dgm:pt>
    <dgm:pt modelId="{39CD2722-6981-5D44-8E15-A79B3B8E4B6A}">
      <dgm:prSet/>
      <dgm:spPr/>
      <dgm:t>
        <a:bodyPr/>
        <a:lstStyle/>
        <a:p>
          <a:r>
            <a:rPr lang="en-US" dirty="0"/>
            <a:t>Activities (games, art and crafts)</a:t>
          </a:r>
        </a:p>
      </dgm:t>
    </dgm:pt>
    <dgm:pt modelId="{9A16AAE5-88BC-9747-9168-40C1109B2AD4}" type="parTrans" cxnId="{D07640C6-2AA2-324A-8D32-1FE4499C8218}">
      <dgm:prSet/>
      <dgm:spPr/>
      <dgm:t>
        <a:bodyPr/>
        <a:lstStyle/>
        <a:p>
          <a:endParaRPr lang="en-US"/>
        </a:p>
      </dgm:t>
    </dgm:pt>
    <dgm:pt modelId="{CD443758-F7FC-1349-8C4B-317CE6FF7D2F}" type="sibTrans" cxnId="{D07640C6-2AA2-324A-8D32-1FE4499C8218}">
      <dgm:prSet/>
      <dgm:spPr/>
      <dgm:t>
        <a:bodyPr/>
        <a:lstStyle/>
        <a:p>
          <a:endParaRPr lang="en-US"/>
        </a:p>
      </dgm:t>
    </dgm:pt>
    <dgm:pt modelId="{AD5085C6-510B-BC48-A9C3-E7798B3F6113}" type="pres">
      <dgm:prSet presAssocID="{358DC18E-3BF3-4BCC-B7AD-FC1F52599E8F}" presName="Name0" presStyleCnt="0">
        <dgm:presLayoutVars>
          <dgm:dir/>
          <dgm:animLvl val="lvl"/>
          <dgm:resizeHandles val="exact"/>
        </dgm:presLayoutVars>
      </dgm:prSet>
      <dgm:spPr/>
    </dgm:pt>
    <dgm:pt modelId="{059CE64D-20CE-0E4C-8604-1E8508FF6D4D}" type="pres">
      <dgm:prSet presAssocID="{76B48B9A-2E8A-4D11-9046-5CE1B6D05BF2}" presName="boxAndChildren" presStyleCnt="0"/>
      <dgm:spPr/>
    </dgm:pt>
    <dgm:pt modelId="{F4C51686-9A79-B948-8EB6-F0415DF117DC}" type="pres">
      <dgm:prSet presAssocID="{76B48B9A-2E8A-4D11-9046-5CE1B6D05BF2}" presName="parentTextBox" presStyleLbl="node1" presStyleIdx="0" presStyleCnt="1"/>
      <dgm:spPr/>
    </dgm:pt>
    <dgm:pt modelId="{32B543C7-60F4-754A-B82C-515618287DC7}" type="pres">
      <dgm:prSet presAssocID="{76B48B9A-2E8A-4D11-9046-5CE1B6D05BF2}" presName="entireBox" presStyleLbl="node1" presStyleIdx="0" presStyleCnt="1" custLinFactNeighborX="38" custLinFactNeighborY="9407"/>
      <dgm:spPr/>
    </dgm:pt>
    <dgm:pt modelId="{8340BB6D-B4EB-0F4E-A413-0908765B99CD}" type="pres">
      <dgm:prSet presAssocID="{76B48B9A-2E8A-4D11-9046-5CE1B6D05BF2}" presName="descendantBox" presStyleCnt="0"/>
      <dgm:spPr/>
    </dgm:pt>
    <dgm:pt modelId="{3A5FA3B6-19C5-F44F-8097-B0A50BA29B99}" type="pres">
      <dgm:prSet presAssocID="{2792872C-6DCC-413F-B934-C7072E7FC9EA}" presName="childTextBox" presStyleLbl="fgAccFollowNode1" presStyleIdx="0" presStyleCnt="4">
        <dgm:presLayoutVars>
          <dgm:bulletEnabled val="1"/>
        </dgm:presLayoutVars>
      </dgm:prSet>
      <dgm:spPr/>
    </dgm:pt>
    <dgm:pt modelId="{91B946D9-230B-1B4E-9605-84EEF2003FAA}" type="pres">
      <dgm:prSet presAssocID="{3559C936-C30E-4EC1-8ECA-8600DC35F6E9}" presName="childTextBox" presStyleLbl="fgAccFollowNode1" presStyleIdx="1" presStyleCnt="4">
        <dgm:presLayoutVars>
          <dgm:bulletEnabled val="1"/>
        </dgm:presLayoutVars>
      </dgm:prSet>
      <dgm:spPr/>
    </dgm:pt>
    <dgm:pt modelId="{02AF0161-B703-EF4F-BF15-9FEBFC9FFDA5}" type="pres">
      <dgm:prSet presAssocID="{D8A0095C-8E4B-4AD2-83D4-2832679D3AAA}" presName="childTextBox" presStyleLbl="fgAccFollowNode1" presStyleIdx="2" presStyleCnt="4">
        <dgm:presLayoutVars>
          <dgm:bulletEnabled val="1"/>
        </dgm:presLayoutVars>
      </dgm:prSet>
      <dgm:spPr/>
    </dgm:pt>
    <dgm:pt modelId="{CF629B9D-5DBA-324E-B89B-FEC8F0D4CB19}" type="pres">
      <dgm:prSet presAssocID="{39CD2722-6981-5D44-8E15-A79B3B8E4B6A}" presName="childTextBox" presStyleLbl="fgAccFollowNode1" presStyleIdx="3" presStyleCnt="4">
        <dgm:presLayoutVars>
          <dgm:bulletEnabled val="1"/>
        </dgm:presLayoutVars>
      </dgm:prSet>
      <dgm:spPr/>
    </dgm:pt>
  </dgm:ptLst>
  <dgm:cxnLst>
    <dgm:cxn modelId="{7969261B-1DA2-49CF-9F94-2F33DC53388E}" srcId="{76B48B9A-2E8A-4D11-9046-5CE1B6D05BF2}" destId="{3559C936-C30E-4EC1-8ECA-8600DC35F6E9}" srcOrd="1" destOrd="0" parTransId="{39ED0737-1211-43EE-8C99-71A3FA0B8CF7}" sibTransId="{DEB2B0FB-38F5-40F3-AD58-84D19333CAA7}"/>
    <dgm:cxn modelId="{7EADD52D-B9A3-3E47-9E17-8AE7E931C359}" type="presOf" srcId="{2792872C-6DCC-413F-B934-C7072E7FC9EA}" destId="{3A5FA3B6-19C5-F44F-8097-B0A50BA29B99}" srcOrd="0" destOrd="0" presId="urn:microsoft.com/office/officeart/2005/8/layout/process4"/>
    <dgm:cxn modelId="{0616853E-127F-4734-8D35-89F82EC8476D}" srcId="{358DC18E-3BF3-4BCC-B7AD-FC1F52599E8F}" destId="{76B48B9A-2E8A-4D11-9046-5CE1B6D05BF2}" srcOrd="0" destOrd="0" parTransId="{8E2C2C22-3486-4BC1-AC82-1C8FD895C246}" sibTransId="{170853A0-BD21-4993-B723-D1168A5C3414}"/>
    <dgm:cxn modelId="{68455D8D-B56F-4448-8748-9EE706E13450}" type="presOf" srcId="{3559C936-C30E-4EC1-8ECA-8600DC35F6E9}" destId="{91B946D9-230B-1B4E-9605-84EEF2003FAA}" srcOrd="0" destOrd="0" presId="urn:microsoft.com/office/officeart/2005/8/layout/process4"/>
    <dgm:cxn modelId="{B64A919E-BB77-034C-BBCA-C16CB605A4BF}" type="presOf" srcId="{76B48B9A-2E8A-4D11-9046-5CE1B6D05BF2}" destId="{32B543C7-60F4-754A-B82C-515618287DC7}" srcOrd="1" destOrd="0" presId="urn:microsoft.com/office/officeart/2005/8/layout/process4"/>
    <dgm:cxn modelId="{DD2846B0-75DC-479D-808D-62B985AC8D0B}" srcId="{76B48B9A-2E8A-4D11-9046-5CE1B6D05BF2}" destId="{2792872C-6DCC-413F-B934-C7072E7FC9EA}" srcOrd="0" destOrd="0" parTransId="{2154ECEF-6948-46DF-AB19-B32F345C2683}" sibTransId="{65EC8256-9543-4A40-B4DF-12FB96FA8FF9}"/>
    <dgm:cxn modelId="{398204B1-40E7-4F85-8FD2-657E2A18FBF6}" srcId="{76B48B9A-2E8A-4D11-9046-5CE1B6D05BF2}" destId="{D8A0095C-8E4B-4AD2-83D4-2832679D3AAA}" srcOrd="2" destOrd="0" parTransId="{4742B915-274E-4651-AF5A-56A36CDEF2C5}" sibTransId="{BC438237-FAED-4166-BFF1-2F86E22AB968}"/>
    <dgm:cxn modelId="{D07640C6-2AA2-324A-8D32-1FE4499C8218}" srcId="{76B48B9A-2E8A-4D11-9046-5CE1B6D05BF2}" destId="{39CD2722-6981-5D44-8E15-A79B3B8E4B6A}" srcOrd="3" destOrd="0" parTransId="{9A16AAE5-88BC-9747-9168-40C1109B2AD4}" sibTransId="{CD443758-F7FC-1349-8C4B-317CE6FF7D2F}"/>
    <dgm:cxn modelId="{5A1777D8-C5E8-4A46-B6E6-DA7B35FA2F59}" type="presOf" srcId="{D8A0095C-8E4B-4AD2-83D4-2832679D3AAA}" destId="{02AF0161-B703-EF4F-BF15-9FEBFC9FFDA5}" srcOrd="0" destOrd="0" presId="urn:microsoft.com/office/officeart/2005/8/layout/process4"/>
    <dgm:cxn modelId="{1DE552E9-F882-F94E-BE6A-6871E2978D5B}" type="presOf" srcId="{76B48B9A-2E8A-4D11-9046-5CE1B6D05BF2}" destId="{F4C51686-9A79-B948-8EB6-F0415DF117DC}" srcOrd="0" destOrd="0" presId="urn:microsoft.com/office/officeart/2005/8/layout/process4"/>
    <dgm:cxn modelId="{C5485EF1-9ABB-E84E-B97B-1FBFE8FE911C}" type="presOf" srcId="{39CD2722-6981-5D44-8E15-A79B3B8E4B6A}" destId="{CF629B9D-5DBA-324E-B89B-FEC8F0D4CB19}" srcOrd="0" destOrd="0" presId="urn:microsoft.com/office/officeart/2005/8/layout/process4"/>
    <dgm:cxn modelId="{F7E60BFE-925B-7647-A603-74CE77F8595D}" type="presOf" srcId="{358DC18E-3BF3-4BCC-B7AD-FC1F52599E8F}" destId="{AD5085C6-510B-BC48-A9C3-E7798B3F6113}" srcOrd="0" destOrd="0" presId="urn:microsoft.com/office/officeart/2005/8/layout/process4"/>
    <dgm:cxn modelId="{55F7B8D2-AE6D-4A4B-8D09-2BBE61DF198C}" type="presParOf" srcId="{AD5085C6-510B-BC48-A9C3-E7798B3F6113}" destId="{059CE64D-20CE-0E4C-8604-1E8508FF6D4D}" srcOrd="0" destOrd="0" presId="urn:microsoft.com/office/officeart/2005/8/layout/process4"/>
    <dgm:cxn modelId="{51A0A385-5B1F-4B46-B682-266303B8FEB0}" type="presParOf" srcId="{059CE64D-20CE-0E4C-8604-1E8508FF6D4D}" destId="{F4C51686-9A79-B948-8EB6-F0415DF117DC}" srcOrd="0" destOrd="0" presId="urn:microsoft.com/office/officeart/2005/8/layout/process4"/>
    <dgm:cxn modelId="{1613537A-C429-854D-A88D-3E04374209CF}" type="presParOf" srcId="{059CE64D-20CE-0E4C-8604-1E8508FF6D4D}" destId="{32B543C7-60F4-754A-B82C-515618287DC7}" srcOrd="1" destOrd="0" presId="urn:microsoft.com/office/officeart/2005/8/layout/process4"/>
    <dgm:cxn modelId="{8C8CCE59-B599-9046-90A8-B85B3461E0E7}" type="presParOf" srcId="{059CE64D-20CE-0E4C-8604-1E8508FF6D4D}" destId="{8340BB6D-B4EB-0F4E-A413-0908765B99CD}" srcOrd="2" destOrd="0" presId="urn:microsoft.com/office/officeart/2005/8/layout/process4"/>
    <dgm:cxn modelId="{4A4420EF-44D9-C648-A475-5688A6EA96D1}" type="presParOf" srcId="{8340BB6D-B4EB-0F4E-A413-0908765B99CD}" destId="{3A5FA3B6-19C5-F44F-8097-B0A50BA29B99}" srcOrd="0" destOrd="0" presId="urn:microsoft.com/office/officeart/2005/8/layout/process4"/>
    <dgm:cxn modelId="{7DB5A082-3A9D-2F46-82B9-710F4431151D}" type="presParOf" srcId="{8340BB6D-B4EB-0F4E-A413-0908765B99CD}" destId="{91B946D9-230B-1B4E-9605-84EEF2003FAA}" srcOrd="1" destOrd="0" presId="urn:microsoft.com/office/officeart/2005/8/layout/process4"/>
    <dgm:cxn modelId="{8732825A-28D5-C84B-9D64-E6E209523A76}" type="presParOf" srcId="{8340BB6D-B4EB-0F4E-A413-0908765B99CD}" destId="{02AF0161-B703-EF4F-BF15-9FEBFC9FFDA5}" srcOrd="2" destOrd="0" presId="urn:microsoft.com/office/officeart/2005/8/layout/process4"/>
    <dgm:cxn modelId="{43E2EEFA-777F-1241-897A-1D2A3FF79149}" type="presParOf" srcId="{8340BB6D-B4EB-0F4E-A413-0908765B99CD}" destId="{CF629B9D-5DBA-324E-B89B-FEC8F0D4CB19}" srcOrd="3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135D4F5-E54A-41D4-9D04-FA1429C2F0DE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1B55FF3-B9BB-452C-8352-C2C77E88AEA2}">
      <dgm:prSet custT="1"/>
      <dgm:spPr/>
      <dgm:t>
        <a:bodyPr/>
        <a:lstStyle/>
        <a:p>
          <a:r>
            <a:rPr lang="en-US" sz="2800" dirty="0"/>
            <a:t>Quickly Correct </a:t>
          </a:r>
        </a:p>
        <a:p>
          <a:r>
            <a:rPr lang="en-US" sz="2800" dirty="0"/>
            <a:t>the Behavior</a:t>
          </a:r>
        </a:p>
      </dgm:t>
    </dgm:pt>
    <dgm:pt modelId="{2D3A22AC-8F91-46E0-BB5B-6EF5B29F2AD4}" type="parTrans" cxnId="{A59C7693-37E2-4BEF-AB6A-FD40C9D2475E}">
      <dgm:prSet/>
      <dgm:spPr/>
      <dgm:t>
        <a:bodyPr/>
        <a:lstStyle/>
        <a:p>
          <a:endParaRPr lang="en-US"/>
        </a:p>
      </dgm:t>
    </dgm:pt>
    <dgm:pt modelId="{AC03C101-654A-4575-B496-E720010F4567}" type="sibTrans" cxnId="{A59C7693-37E2-4BEF-AB6A-FD40C9D2475E}">
      <dgm:prSet/>
      <dgm:spPr/>
      <dgm:t>
        <a:bodyPr/>
        <a:lstStyle/>
        <a:p>
          <a:endParaRPr lang="en-US"/>
        </a:p>
      </dgm:t>
    </dgm:pt>
    <dgm:pt modelId="{079A2C2D-56C1-4F69-BB8F-16D95459AEFA}">
      <dgm:prSet custT="1"/>
      <dgm:spPr/>
      <dgm:t>
        <a:bodyPr/>
        <a:lstStyle/>
        <a:p>
          <a:r>
            <a:rPr lang="en-US" sz="2000" dirty="0"/>
            <a:t>"That was not respectful”</a:t>
          </a:r>
        </a:p>
      </dgm:t>
    </dgm:pt>
    <dgm:pt modelId="{04B27B63-7186-4985-A6DC-9EB57E34D748}" type="parTrans" cxnId="{E048A4B6-CA68-454D-B18D-FDCC71AAD1BC}">
      <dgm:prSet/>
      <dgm:spPr/>
      <dgm:t>
        <a:bodyPr/>
        <a:lstStyle/>
        <a:p>
          <a:endParaRPr lang="en-US"/>
        </a:p>
      </dgm:t>
    </dgm:pt>
    <dgm:pt modelId="{E3A76231-F127-4823-985C-417963D4B9D8}" type="sibTrans" cxnId="{E048A4B6-CA68-454D-B18D-FDCC71AAD1BC}">
      <dgm:prSet/>
      <dgm:spPr/>
      <dgm:t>
        <a:bodyPr/>
        <a:lstStyle/>
        <a:p>
          <a:endParaRPr lang="en-US"/>
        </a:p>
      </dgm:t>
    </dgm:pt>
    <dgm:pt modelId="{C80DFA57-E830-46C3-8960-94DC6A24B38E}">
      <dgm:prSet custT="1"/>
      <dgm:spPr/>
      <dgm:t>
        <a:bodyPr/>
        <a:lstStyle/>
        <a:p>
          <a:r>
            <a:rPr lang="en-US" sz="2800" dirty="0"/>
            <a:t>Re-state the expectation</a:t>
          </a:r>
        </a:p>
      </dgm:t>
    </dgm:pt>
    <dgm:pt modelId="{111B8120-71D9-4128-9645-30FF48044D52}" type="parTrans" cxnId="{38A54B1A-0984-4083-97CC-5125202B964D}">
      <dgm:prSet/>
      <dgm:spPr/>
      <dgm:t>
        <a:bodyPr/>
        <a:lstStyle/>
        <a:p>
          <a:endParaRPr lang="en-US"/>
        </a:p>
      </dgm:t>
    </dgm:pt>
    <dgm:pt modelId="{C9321D4B-7181-416C-B5FD-8DB073DF9180}" type="sibTrans" cxnId="{38A54B1A-0984-4083-97CC-5125202B964D}">
      <dgm:prSet/>
      <dgm:spPr/>
      <dgm:t>
        <a:bodyPr/>
        <a:lstStyle/>
        <a:p>
          <a:endParaRPr lang="en-US"/>
        </a:p>
      </dgm:t>
    </dgm:pt>
    <dgm:pt modelId="{C69399DC-CF20-47F1-A7F9-CC65D177DC37}">
      <dgm:prSet custT="1"/>
      <dgm:spPr/>
      <dgm:t>
        <a:bodyPr/>
        <a:lstStyle/>
        <a:p>
          <a:r>
            <a:rPr lang="en-US" sz="2000" dirty="0"/>
            <a:t>“My expectation is that you speak kindly to your sister”</a:t>
          </a:r>
        </a:p>
      </dgm:t>
    </dgm:pt>
    <dgm:pt modelId="{067C8206-F74E-4198-B080-7CA38734FAB7}" type="parTrans" cxnId="{CD03C961-4FBB-47A1-B29E-09AE6389C833}">
      <dgm:prSet/>
      <dgm:spPr/>
      <dgm:t>
        <a:bodyPr/>
        <a:lstStyle/>
        <a:p>
          <a:endParaRPr lang="en-US"/>
        </a:p>
      </dgm:t>
    </dgm:pt>
    <dgm:pt modelId="{866D72AD-9A34-441D-99A7-2E89E51919B0}" type="sibTrans" cxnId="{CD03C961-4FBB-47A1-B29E-09AE6389C833}">
      <dgm:prSet/>
      <dgm:spPr/>
      <dgm:t>
        <a:bodyPr/>
        <a:lstStyle/>
        <a:p>
          <a:endParaRPr lang="en-US"/>
        </a:p>
      </dgm:t>
    </dgm:pt>
    <dgm:pt modelId="{D4B23074-8A92-41D6-85C5-C73A7A553056}">
      <dgm:prSet custT="1"/>
      <dgm:spPr/>
      <dgm:t>
        <a:bodyPr/>
        <a:lstStyle/>
        <a:p>
          <a:r>
            <a:rPr lang="en-US" sz="2800" dirty="0"/>
            <a:t>Provide an opportunity for positive interaction</a:t>
          </a:r>
        </a:p>
      </dgm:t>
    </dgm:pt>
    <dgm:pt modelId="{6FF62E40-4C7B-47D8-A9BE-A1DC78D87243}" type="parTrans" cxnId="{6F08EED4-C915-4DC1-8433-FD83FCC8A9E9}">
      <dgm:prSet/>
      <dgm:spPr/>
      <dgm:t>
        <a:bodyPr/>
        <a:lstStyle/>
        <a:p>
          <a:endParaRPr lang="en-US"/>
        </a:p>
      </dgm:t>
    </dgm:pt>
    <dgm:pt modelId="{83D54271-C672-4787-8FF3-7579203D35DD}" type="sibTrans" cxnId="{6F08EED4-C915-4DC1-8433-FD83FCC8A9E9}">
      <dgm:prSet/>
      <dgm:spPr/>
      <dgm:t>
        <a:bodyPr/>
        <a:lstStyle/>
        <a:p>
          <a:endParaRPr lang="en-US"/>
        </a:p>
      </dgm:t>
    </dgm:pt>
    <dgm:pt modelId="{FD98F6E7-C0FB-4F68-B2D6-20EF0408B3EF}">
      <dgm:prSet custT="1"/>
      <dgm:spPr/>
      <dgm:t>
        <a:bodyPr/>
        <a:lstStyle/>
        <a:p>
          <a:r>
            <a:rPr lang="en-US" sz="2000" dirty="0"/>
            <a:t>“Let’s try again. How can you speak respectfully to your sister?"</a:t>
          </a:r>
        </a:p>
      </dgm:t>
    </dgm:pt>
    <dgm:pt modelId="{7D01842C-2204-4ABD-BA40-E04E43A1C376}" type="parTrans" cxnId="{29D5AD20-6337-44DB-AB40-EC0847F2CB26}">
      <dgm:prSet/>
      <dgm:spPr/>
      <dgm:t>
        <a:bodyPr/>
        <a:lstStyle/>
        <a:p>
          <a:endParaRPr lang="en-US"/>
        </a:p>
      </dgm:t>
    </dgm:pt>
    <dgm:pt modelId="{61B5D3DF-A50A-4647-9268-A83FE61649FB}" type="sibTrans" cxnId="{29D5AD20-6337-44DB-AB40-EC0847F2CB26}">
      <dgm:prSet/>
      <dgm:spPr/>
      <dgm:t>
        <a:bodyPr/>
        <a:lstStyle/>
        <a:p>
          <a:endParaRPr lang="en-US"/>
        </a:p>
      </dgm:t>
    </dgm:pt>
    <dgm:pt modelId="{3DE97836-DCC7-45CF-ABEC-3078C45693F6}">
      <dgm:prSet custT="1"/>
      <dgm:spPr/>
      <dgm:t>
        <a:bodyPr/>
        <a:lstStyle/>
        <a:p>
          <a:r>
            <a:rPr lang="en-US" sz="2800" dirty="0"/>
            <a:t>Provide positive feedback</a:t>
          </a:r>
        </a:p>
      </dgm:t>
    </dgm:pt>
    <dgm:pt modelId="{912DD02E-1801-4B9B-A32F-1C394EF27B1E}" type="parTrans" cxnId="{0D7DCECA-7C6E-483F-82DA-CE2BCF81DA92}">
      <dgm:prSet/>
      <dgm:spPr/>
      <dgm:t>
        <a:bodyPr/>
        <a:lstStyle/>
        <a:p>
          <a:endParaRPr lang="en-US"/>
        </a:p>
      </dgm:t>
    </dgm:pt>
    <dgm:pt modelId="{BB96CB15-D12E-4F8C-A452-9E1EDDDC0ACD}" type="sibTrans" cxnId="{0D7DCECA-7C6E-483F-82DA-CE2BCF81DA92}">
      <dgm:prSet/>
      <dgm:spPr/>
      <dgm:t>
        <a:bodyPr/>
        <a:lstStyle/>
        <a:p>
          <a:endParaRPr lang="en-US"/>
        </a:p>
      </dgm:t>
    </dgm:pt>
    <dgm:pt modelId="{C0BABEAA-AEA9-4112-9A25-3CDD36188ECD}">
      <dgm:prSet custT="1"/>
      <dgm:spPr/>
      <dgm:t>
        <a:bodyPr/>
        <a:lstStyle/>
        <a:p>
          <a:r>
            <a:rPr lang="en-US" sz="2000" dirty="0"/>
            <a:t>“That was a nice thing to say. Great job being respectful” </a:t>
          </a:r>
        </a:p>
      </dgm:t>
    </dgm:pt>
    <dgm:pt modelId="{0E1281D0-5317-48D7-987B-CC956C1CEB64}" type="parTrans" cxnId="{A8D3A56B-7CCA-4D40-9C0E-BA051D0BFBAF}">
      <dgm:prSet/>
      <dgm:spPr/>
      <dgm:t>
        <a:bodyPr/>
        <a:lstStyle/>
        <a:p>
          <a:endParaRPr lang="en-US"/>
        </a:p>
      </dgm:t>
    </dgm:pt>
    <dgm:pt modelId="{33D98E6D-4012-4254-8C9A-EC8821556054}" type="sibTrans" cxnId="{A8D3A56B-7CCA-4D40-9C0E-BA051D0BFBAF}">
      <dgm:prSet/>
      <dgm:spPr/>
      <dgm:t>
        <a:bodyPr/>
        <a:lstStyle/>
        <a:p>
          <a:endParaRPr lang="en-US"/>
        </a:p>
      </dgm:t>
    </dgm:pt>
    <dgm:pt modelId="{51BAEE29-5578-5F4B-A465-896236315272}" type="pres">
      <dgm:prSet presAssocID="{0135D4F5-E54A-41D4-9D04-FA1429C2F0DE}" presName="Name0" presStyleCnt="0">
        <dgm:presLayoutVars>
          <dgm:dir/>
          <dgm:animLvl val="lvl"/>
          <dgm:resizeHandles val="exact"/>
        </dgm:presLayoutVars>
      </dgm:prSet>
      <dgm:spPr/>
    </dgm:pt>
    <dgm:pt modelId="{C3776DBE-9A8D-3D46-95CC-0CEFCD74C903}" type="pres">
      <dgm:prSet presAssocID="{F1B55FF3-B9BB-452C-8352-C2C77E88AEA2}" presName="linNode" presStyleCnt="0"/>
      <dgm:spPr/>
    </dgm:pt>
    <dgm:pt modelId="{C74747D5-C8CE-B542-929B-15D825B80CAF}" type="pres">
      <dgm:prSet presAssocID="{F1B55FF3-B9BB-452C-8352-C2C77E88AEA2}" presName="parentText" presStyleLbl="alignNode1" presStyleIdx="0" presStyleCnt="4" custScaleX="200627">
        <dgm:presLayoutVars>
          <dgm:chMax val="1"/>
          <dgm:bulletEnabled/>
        </dgm:presLayoutVars>
      </dgm:prSet>
      <dgm:spPr/>
    </dgm:pt>
    <dgm:pt modelId="{0894790E-E15D-5441-832D-AD3EF9A1AB83}" type="pres">
      <dgm:prSet presAssocID="{F1B55FF3-B9BB-452C-8352-C2C77E88AEA2}" presName="descendantText" presStyleLbl="alignAccFollowNode1" presStyleIdx="0" presStyleCnt="4">
        <dgm:presLayoutVars>
          <dgm:bulletEnabled/>
        </dgm:presLayoutVars>
      </dgm:prSet>
      <dgm:spPr/>
    </dgm:pt>
    <dgm:pt modelId="{2247A1AA-BBCA-2540-B54A-5A1B2A1F89C5}" type="pres">
      <dgm:prSet presAssocID="{AC03C101-654A-4575-B496-E720010F4567}" presName="sp" presStyleCnt="0"/>
      <dgm:spPr/>
    </dgm:pt>
    <dgm:pt modelId="{DB388A24-97C3-1F43-B495-CB82B525741B}" type="pres">
      <dgm:prSet presAssocID="{C80DFA57-E830-46C3-8960-94DC6A24B38E}" presName="linNode" presStyleCnt="0"/>
      <dgm:spPr/>
    </dgm:pt>
    <dgm:pt modelId="{C6B2F0E8-F68E-7F42-9194-2B4F2B022268}" type="pres">
      <dgm:prSet presAssocID="{C80DFA57-E830-46C3-8960-94DC6A24B38E}" presName="parentText" presStyleLbl="alignNode1" presStyleIdx="1" presStyleCnt="4" custScaleX="200627">
        <dgm:presLayoutVars>
          <dgm:chMax val="1"/>
          <dgm:bulletEnabled/>
        </dgm:presLayoutVars>
      </dgm:prSet>
      <dgm:spPr/>
    </dgm:pt>
    <dgm:pt modelId="{DD786E83-59A0-2B48-B1B8-2379203B6490}" type="pres">
      <dgm:prSet presAssocID="{C80DFA57-E830-46C3-8960-94DC6A24B38E}" presName="descendantText" presStyleLbl="alignAccFollowNode1" presStyleIdx="1" presStyleCnt="4">
        <dgm:presLayoutVars>
          <dgm:bulletEnabled/>
        </dgm:presLayoutVars>
      </dgm:prSet>
      <dgm:spPr/>
    </dgm:pt>
    <dgm:pt modelId="{E8F7F94B-1785-744B-B09C-D38DA42E4E0D}" type="pres">
      <dgm:prSet presAssocID="{C9321D4B-7181-416C-B5FD-8DB073DF9180}" presName="sp" presStyleCnt="0"/>
      <dgm:spPr/>
    </dgm:pt>
    <dgm:pt modelId="{A11BA100-7526-D141-8055-4CEBCFC1CB61}" type="pres">
      <dgm:prSet presAssocID="{D4B23074-8A92-41D6-85C5-C73A7A553056}" presName="linNode" presStyleCnt="0"/>
      <dgm:spPr/>
    </dgm:pt>
    <dgm:pt modelId="{1448761C-F968-0C42-BDB3-F33793ED1D34}" type="pres">
      <dgm:prSet presAssocID="{D4B23074-8A92-41D6-85C5-C73A7A553056}" presName="parentText" presStyleLbl="alignNode1" presStyleIdx="2" presStyleCnt="4" custScaleX="200627">
        <dgm:presLayoutVars>
          <dgm:chMax val="1"/>
          <dgm:bulletEnabled/>
        </dgm:presLayoutVars>
      </dgm:prSet>
      <dgm:spPr/>
    </dgm:pt>
    <dgm:pt modelId="{99DA0254-8AFE-BB43-B169-C9CFFF7D10FB}" type="pres">
      <dgm:prSet presAssocID="{D4B23074-8A92-41D6-85C5-C73A7A553056}" presName="descendantText" presStyleLbl="alignAccFollowNode1" presStyleIdx="2" presStyleCnt="4">
        <dgm:presLayoutVars>
          <dgm:bulletEnabled/>
        </dgm:presLayoutVars>
      </dgm:prSet>
      <dgm:spPr/>
    </dgm:pt>
    <dgm:pt modelId="{B13C3147-849F-A94B-97E5-179A44D3CF3D}" type="pres">
      <dgm:prSet presAssocID="{83D54271-C672-4787-8FF3-7579203D35DD}" presName="sp" presStyleCnt="0"/>
      <dgm:spPr/>
    </dgm:pt>
    <dgm:pt modelId="{D32C9116-F6AF-D04E-B322-A20A765369BD}" type="pres">
      <dgm:prSet presAssocID="{3DE97836-DCC7-45CF-ABEC-3078C45693F6}" presName="linNode" presStyleCnt="0"/>
      <dgm:spPr/>
    </dgm:pt>
    <dgm:pt modelId="{76DCE5DC-5682-4740-ADA9-A893204010A9}" type="pres">
      <dgm:prSet presAssocID="{3DE97836-DCC7-45CF-ABEC-3078C45693F6}" presName="parentText" presStyleLbl="alignNode1" presStyleIdx="3" presStyleCnt="4" custScaleX="200627">
        <dgm:presLayoutVars>
          <dgm:chMax val="1"/>
          <dgm:bulletEnabled/>
        </dgm:presLayoutVars>
      </dgm:prSet>
      <dgm:spPr/>
    </dgm:pt>
    <dgm:pt modelId="{388DDDD2-A0BC-5F46-BF6D-77D6ACA2BAC8}" type="pres">
      <dgm:prSet presAssocID="{3DE97836-DCC7-45CF-ABEC-3078C45693F6}" presName="descendantText" presStyleLbl="alignAccFollowNode1" presStyleIdx="3" presStyleCnt="4">
        <dgm:presLayoutVars>
          <dgm:bulletEnabled/>
        </dgm:presLayoutVars>
      </dgm:prSet>
      <dgm:spPr/>
    </dgm:pt>
  </dgm:ptLst>
  <dgm:cxnLst>
    <dgm:cxn modelId="{38A54B1A-0984-4083-97CC-5125202B964D}" srcId="{0135D4F5-E54A-41D4-9D04-FA1429C2F0DE}" destId="{C80DFA57-E830-46C3-8960-94DC6A24B38E}" srcOrd="1" destOrd="0" parTransId="{111B8120-71D9-4128-9645-30FF48044D52}" sibTransId="{C9321D4B-7181-416C-B5FD-8DB073DF9180}"/>
    <dgm:cxn modelId="{29D5AD20-6337-44DB-AB40-EC0847F2CB26}" srcId="{D4B23074-8A92-41D6-85C5-C73A7A553056}" destId="{FD98F6E7-C0FB-4F68-B2D6-20EF0408B3EF}" srcOrd="0" destOrd="0" parTransId="{7D01842C-2204-4ABD-BA40-E04E43A1C376}" sibTransId="{61B5D3DF-A50A-4647-9268-A83FE61649FB}"/>
    <dgm:cxn modelId="{BE33882F-461A-0740-90DC-DD44F825208F}" type="presOf" srcId="{F1B55FF3-B9BB-452C-8352-C2C77E88AEA2}" destId="{C74747D5-C8CE-B542-929B-15D825B80CAF}" srcOrd="0" destOrd="0" presId="urn:microsoft.com/office/officeart/2016/7/layout/VerticalSolidActionList"/>
    <dgm:cxn modelId="{F56D0D46-3226-4142-95B0-F988FE450F81}" type="presOf" srcId="{C0BABEAA-AEA9-4112-9A25-3CDD36188ECD}" destId="{388DDDD2-A0BC-5F46-BF6D-77D6ACA2BAC8}" srcOrd="0" destOrd="0" presId="urn:microsoft.com/office/officeart/2016/7/layout/VerticalSolidActionList"/>
    <dgm:cxn modelId="{299FFF46-0EF8-F84F-8090-87998D0A3D79}" type="presOf" srcId="{C69399DC-CF20-47F1-A7F9-CC65D177DC37}" destId="{DD786E83-59A0-2B48-B1B8-2379203B6490}" srcOrd="0" destOrd="0" presId="urn:microsoft.com/office/officeart/2016/7/layout/VerticalSolidActionList"/>
    <dgm:cxn modelId="{DE6CF64B-775D-E54D-B693-039A2680CDC2}" type="presOf" srcId="{3DE97836-DCC7-45CF-ABEC-3078C45693F6}" destId="{76DCE5DC-5682-4740-ADA9-A893204010A9}" srcOrd="0" destOrd="0" presId="urn:microsoft.com/office/officeart/2016/7/layout/VerticalSolidActionList"/>
    <dgm:cxn modelId="{29CA555E-7446-4641-8FA6-C232A3C414D5}" type="presOf" srcId="{D4B23074-8A92-41D6-85C5-C73A7A553056}" destId="{1448761C-F968-0C42-BDB3-F33793ED1D34}" srcOrd="0" destOrd="0" presId="urn:microsoft.com/office/officeart/2016/7/layout/VerticalSolidActionList"/>
    <dgm:cxn modelId="{CD03C961-4FBB-47A1-B29E-09AE6389C833}" srcId="{C80DFA57-E830-46C3-8960-94DC6A24B38E}" destId="{C69399DC-CF20-47F1-A7F9-CC65D177DC37}" srcOrd="0" destOrd="0" parTransId="{067C8206-F74E-4198-B080-7CA38734FAB7}" sibTransId="{866D72AD-9A34-441D-99A7-2E89E51919B0}"/>
    <dgm:cxn modelId="{892B2F67-D647-E54C-9C54-131572CBA5D6}" type="presOf" srcId="{C80DFA57-E830-46C3-8960-94DC6A24B38E}" destId="{C6B2F0E8-F68E-7F42-9194-2B4F2B022268}" srcOrd="0" destOrd="0" presId="urn:microsoft.com/office/officeart/2016/7/layout/VerticalSolidActionList"/>
    <dgm:cxn modelId="{A8D3A56B-7CCA-4D40-9C0E-BA051D0BFBAF}" srcId="{3DE97836-DCC7-45CF-ABEC-3078C45693F6}" destId="{C0BABEAA-AEA9-4112-9A25-3CDD36188ECD}" srcOrd="0" destOrd="0" parTransId="{0E1281D0-5317-48D7-987B-CC956C1CEB64}" sibTransId="{33D98E6D-4012-4254-8C9A-EC8821556054}"/>
    <dgm:cxn modelId="{A59C7693-37E2-4BEF-AB6A-FD40C9D2475E}" srcId="{0135D4F5-E54A-41D4-9D04-FA1429C2F0DE}" destId="{F1B55FF3-B9BB-452C-8352-C2C77E88AEA2}" srcOrd="0" destOrd="0" parTransId="{2D3A22AC-8F91-46E0-BB5B-6EF5B29F2AD4}" sibTransId="{AC03C101-654A-4575-B496-E720010F4567}"/>
    <dgm:cxn modelId="{DBD4519E-4CD6-134C-A9E4-CB134DF4EE35}" type="presOf" srcId="{FD98F6E7-C0FB-4F68-B2D6-20EF0408B3EF}" destId="{99DA0254-8AFE-BB43-B169-C9CFFF7D10FB}" srcOrd="0" destOrd="0" presId="urn:microsoft.com/office/officeart/2016/7/layout/VerticalSolidActionList"/>
    <dgm:cxn modelId="{E048A4B6-CA68-454D-B18D-FDCC71AAD1BC}" srcId="{F1B55FF3-B9BB-452C-8352-C2C77E88AEA2}" destId="{079A2C2D-56C1-4F69-BB8F-16D95459AEFA}" srcOrd="0" destOrd="0" parTransId="{04B27B63-7186-4985-A6DC-9EB57E34D748}" sibTransId="{E3A76231-F127-4823-985C-417963D4B9D8}"/>
    <dgm:cxn modelId="{0D7DCECA-7C6E-483F-82DA-CE2BCF81DA92}" srcId="{0135D4F5-E54A-41D4-9D04-FA1429C2F0DE}" destId="{3DE97836-DCC7-45CF-ABEC-3078C45693F6}" srcOrd="3" destOrd="0" parTransId="{912DD02E-1801-4B9B-A32F-1C394EF27B1E}" sibTransId="{BB96CB15-D12E-4F8C-A452-9E1EDDDC0ACD}"/>
    <dgm:cxn modelId="{DC2DACD1-6C29-5841-AEC0-B4FEC64E62EB}" type="presOf" srcId="{079A2C2D-56C1-4F69-BB8F-16D95459AEFA}" destId="{0894790E-E15D-5441-832D-AD3EF9A1AB83}" srcOrd="0" destOrd="0" presId="urn:microsoft.com/office/officeart/2016/7/layout/VerticalSolidActionList"/>
    <dgm:cxn modelId="{6F08EED4-C915-4DC1-8433-FD83FCC8A9E9}" srcId="{0135D4F5-E54A-41D4-9D04-FA1429C2F0DE}" destId="{D4B23074-8A92-41D6-85C5-C73A7A553056}" srcOrd="2" destOrd="0" parTransId="{6FF62E40-4C7B-47D8-A9BE-A1DC78D87243}" sibTransId="{83D54271-C672-4787-8FF3-7579203D35DD}"/>
    <dgm:cxn modelId="{420047EB-AC33-0A40-8E4E-8922F279B583}" type="presOf" srcId="{0135D4F5-E54A-41D4-9D04-FA1429C2F0DE}" destId="{51BAEE29-5578-5F4B-A465-896236315272}" srcOrd="0" destOrd="0" presId="urn:microsoft.com/office/officeart/2016/7/layout/VerticalSolidActionList"/>
    <dgm:cxn modelId="{3F3806BE-08DE-3341-9018-E8BDFB96D8DD}" type="presParOf" srcId="{51BAEE29-5578-5F4B-A465-896236315272}" destId="{C3776DBE-9A8D-3D46-95CC-0CEFCD74C903}" srcOrd="0" destOrd="0" presId="urn:microsoft.com/office/officeart/2016/7/layout/VerticalSolidActionList"/>
    <dgm:cxn modelId="{258EC75F-3A00-AC43-BCF9-AC5D623D8F8F}" type="presParOf" srcId="{C3776DBE-9A8D-3D46-95CC-0CEFCD74C903}" destId="{C74747D5-C8CE-B542-929B-15D825B80CAF}" srcOrd="0" destOrd="0" presId="urn:microsoft.com/office/officeart/2016/7/layout/VerticalSolidActionList"/>
    <dgm:cxn modelId="{CCDA06B9-A8B1-FC48-93DE-1533B7788FD8}" type="presParOf" srcId="{C3776DBE-9A8D-3D46-95CC-0CEFCD74C903}" destId="{0894790E-E15D-5441-832D-AD3EF9A1AB83}" srcOrd="1" destOrd="0" presId="urn:microsoft.com/office/officeart/2016/7/layout/VerticalSolidActionList"/>
    <dgm:cxn modelId="{5C871E9F-EB9C-1948-9F9A-D7A2B1A04CF9}" type="presParOf" srcId="{51BAEE29-5578-5F4B-A465-896236315272}" destId="{2247A1AA-BBCA-2540-B54A-5A1B2A1F89C5}" srcOrd="1" destOrd="0" presId="urn:microsoft.com/office/officeart/2016/7/layout/VerticalSolidActionList"/>
    <dgm:cxn modelId="{3545A1B7-50DF-D741-B7D6-5BA3FCE0694E}" type="presParOf" srcId="{51BAEE29-5578-5F4B-A465-896236315272}" destId="{DB388A24-97C3-1F43-B495-CB82B525741B}" srcOrd="2" destOrd="0" presId="urn:microsoft.com/office/officeart/2016/7/layout/VerticalSolidActionList"/>
    <dgm:cxn modelId="{881935A4-06F6-044D-8758-FD418C3D17ED}" type="presParOf" srcId="{DB388A24-97C3-1F43-B495-CB82B525741B}" destId="{C6B2F0E8-F68E-7F42-9194-2B4F2B022268}" srcOrd="0" destOrd="0" presId="urn:microsoft.com/office/officeart/2016/7/layout/VerticalSolidActionList"/>
    <dgm:cxn modelId="{5218BB05-1CAB-B649-A9EB-181072700FDA}" type="presParOf" srcId="{DB388A24-97C3-1F43-B495-CB82B525741B}" destId="{DD786E83-59A0-2B48-B1B8-2379203B6490}" srcOrd="1" destOrd="0" presId="urn:microsoft.com/office/officeart/2016/7/layout/VerticalSolidActionList"/>
    <dgm:cxn modelId="{B159E899-356B-B244-BFF2-4E18CF46870F}" type="presParOf" srcId="{51BAEE29-5578-5F4B-A465-896236315272}" destId="{E8F7F94B-1785-744B-B09C-D38DA42E4E0D}" srcOrd="3" destOrd="0" presId="urn:microsoft.com/office/officeart/2016/7/layout/VerticalSolidActionList"/>
    <dgm:cxn modelId="{D2F7C234-6426-DE4A-AA4E-311E5F483852}" type="presParOf" srcId="{51BAEE29-5578-5F4B-A465-896236315272}" destId="{A11BA100-7526-D141-8055-4CEBCFC1CB61}" srcOrd="4" destOrd="0" presId="urn:microsoft.com/office/officeart/2016/7/layout/VerticalSolidActionList"/>
    <dgm:cxn modelId="{055D9B36-3D20-E54E-AB3C-18406E7433A9}" type="presParOf" srcId="{A11BA100-7526-D141-8055-4CEBCFC1CB61}" destId="{1448761C-F968-0C42-BDB3-F33793ED1D34}" srcOrd="0" destOrd="0" presId="urn:microsoft.com/office/officeart/2016/7/layout/VerticalSolidActionList"/>
    <dgm:cxn modelId="{5FC149BC-EEE4-7A4B-979D-6E7414120E76}" type="presParOf" srcId="{A11BA100-7526-D141-8055-4CEBCFC1CB61}" destId="{99DA0254-8AFE-BB43-B169-C9CFFF7D10FB}" srcOrd="1" destOrd="0" presId="urn:microsoft.com/office/officeart/2016/7/layout/VerticalSolidActionList"/>
    <dgm:cxn modelId="{FD40D7E4-381B-4948-84BE-B927A70F95B2}" type="presParOf" srcId="{51BAEE29-5578-5F4B-A465-896236315272}" destId="{B13C3147-849F-A94B-97E5-179A44D3CF3D}" srcOrd="5" destOrd="0" presId="urn:microsoft.com/office/officeart/2016/7/layout/VerticalSolidActionList"/>
    <dgm:cxn modelId="{A2BED7ED-D718-A747-ACC3-CCEAA843EF6B}" type="presParOf" srcId="{51BAEE29-5578-5F4B-A465-896236315272}" destId="{D32C9116-F6AF-D04E-B322-A20A765369BD}" srcOrd="6" destOrd="0" presId="urn:microsoft.com/office/officeart/2016/7/layout/VerticalSolidActionList"/>
    <dgm:cxn modelId="{549E34F4-DB26-1C49-AA93-1B357FF54445}" type="presParOf" srcId="{D32C9116-F6AF-D04E-B322-A20A765369BD}" destId="{76DCE5DC-5682-4740-ADA9-A893204010A9}" srcOrd="0" destOrd="0" presId="urn:microsoft.com/office/officeart/2016/7/layout/VerticalSolidActionList"/>
    <dgm:cxn modelId="{FC7D9FB4-0C78-EA4E-B7A3-11CBB5161CEC}" type="presParOf" srcId="{D32C9116-F6AF-D04E-B322-A20A765369BD}" destId="{388DDDD2-A0BC-5F46-BF6D-77D6ACA2BAC8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76B98A-7D49-49C6-B417-D319FEB23B9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BF82249-7DC7-420A-845D-241194948BD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Calm, neutral tone of voice. Avoid arguing and lecturing. </a:t>
          </a:r>
        </a:p>
      </dgm:t>
    </dgm:pt>
    <dgm:pt modelId="{095BB2A7-8C70-49E2-95ED-FE297F83EBC9}" type="parTrans" cxnId="{C83229EE-685D-40FD-A6D3-643EAEAD7B9D}">
      <dgm:prSet/>
      <dgm:spPr/>
      <dgm:t>
        <a:bodyPr/>
        <a:lstStyle/>
        <a:p>
          <a:endParaRPr lang="en-US"/>
        </a:p>
      </dgm:t>
    </dgm:pt>
    <dgm:pt modelId="{46016815-D203-4408-8AFA-285BABAC8612}" type="sibTrans" cxnId="{C83229EE-685D-40FD-A6D3-643EAEAD7B9D}">
      <dgm:prSet/>
      <dgm:spPr/>
      <dgm:t>
        <a:bodyPr/>
        <a:lstStyle/>
        <a:p>
          <a:endParaRPr lang="en-US"/>
        </a:p>
      </dgm:t>
    </dgm:pt>
    <dgm:pt modelId="{D3E33FE5-E35F-44C7-B124-0F2DDF99C59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Consistency</a:t>
          </a:r>
        </a:p>
      </dgm:t>
    </dgm:pt>
    <dgm:pt modelId="{B6179A9B-B849-4083-8FCE-D9D7496318F1}" type="parTrans" cxnId="{1310AF33-A69E-4F5C-B824-AD59CB64931B}">
      <dgm:prSet/>
      <dgm:spPr/>
      <dgm:t>
        <a:bodyPr/>
        <a:lstStyle/>
        <a:p>
          <a:endParaRPr lang="en-US"/>
        </a:p>
      </dgm:t>
    </dgm:pt>
    <dgm:pt modelId="{BEF7933C-193C-4814-875F-31A566CB3FEE}" type="sibTrans" cxnId="{1310AF33-A69E-4F5C-B824-AD59CB64931B}">
      <dgm:prSet/>
      <dgm:spPr/>
      <dgm:t>
        <a:bodyPr/>
        <a:lstStyle/>
        <a:p>
          <a:endParaRPr lang="en-US"/>
        </a:p>
      </dgm:t>
    </dgm:pt>
    <dgm:pt modelId="{C2CE0352-F759-4337-9183-037AFAB043B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Consequences posted</a:t>
          </a:r>
          <a:r>
            <a:rPr lang="en-US" baseline="0" dirty="0"/>
            <a:t> and visible </a:t>
          </a:r>
          <a:endParaRPr lang="en-US" dirty="0"/>
        </a:p>
      </dgm:t>
    </dgm:pt>
    <dgm:pt modelId="{51929820-B685-4E8B-86D6-148A36FAC393}" type="parTrans" cxnId="{B19A456B-7BBB-4C2C-A563-04179BFA1F56}">
      <dgm:prSet/>
      <dgm:spPr/>
      <dgm:t>
        <a:bodyPr/>
        <a:lstStyle/>
        <a:p>
          <a:endParaRPr lang="en-US"/>
        </a:p>
      </dgm:t>
    </dgm:pt>
    <dgm:pt modelId="{32C20374-50DA-4628-9B5D-5E5C0D3FE302}" type="sibTrans" cxnId="{B19A456B-7BBB-4C2C-A563-04179BFA1F56}">
      <dgm:prSet/>
      <dgm:spPr/>
      <dgm:t>
        <a:bodyPr/>
        <a:lstStyle/>
        <a:p>
          <a:endParaRPr lang="en-US"/>
        </a:p>
      </dgm:t>
    </dgm:pt>
    <dgm:pt modelId="{E46ECD29-10CB-40B0-8118-7630E7C0C03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Tie consequence back to expectation</a:t>
          </a:r>
        </a:p>
      </dgm:t>
    </dgm:pt>
    <dgm:pt modelId="{15C52116-C397-406C-B6C1-E8448A75FF26}" type="parTrans" cxnId="{ECA15E74-B675-4CC8-97B8-C2F9465B470D}">
      <dgm:prSet/>
      <dgm:spPr/>
      <dgm:t>
        <a:bodyPr/>
        <a:lstStyle/>
        <a:p>
          <a:endParaRPr lang="en-US"/>
        </a:p>
      </dgm:t>
    </dgm:pt>
    <dgm:pt modelId="{E49E94F6-8A8B-4430-A32A-D9BD572272B3}" type="sibTrans" cxnId="{ECA15E74-B675-4CC8-97B8-C2F9465B470D}">
      <dgm:prSet/>
      <dgm:spPr/>
      <dgm:t>
        <a:bodyPr/>
        <a:lstStyle/>
        <a:p>
          <a:endParaRPr lang="en-US"/>
        </a:p>
      </dgm:t>
    </dgm:pt>
    <dgm:pt modelId="{D28F6FFB-0959-6D43-B938-DB1156885CE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Reward desired behavior immediately </a:t>
          </a:r>
        </a:p>
      </dgm:t>
    </dgm:pt>
    <dgm:pt modelId="{89F37779-72A2-9643-86EA-800F49E8ED78}" type="parTrans" cxnId="{120338F9-5AB8-FA49-9C87-37A87749975D}">
      <dgm:prSet/>
      <dgm:spPr/>
      <dgm:t>
        <a:bodyPr/>
        <a:lstStyle/>
        <a:p>
          <a:endParaRPr lang="en-US"/>
        </a:p>
      </dgm:t>
    </dgm:pt>
    <dgm:pt modelId="{1FA35A9C-24BD-B54C-802E-F840074B119F}" type="sibTrans" cxnId="{120338F9-5AB8-FA49-9C87-37A87749975D}">
      <dgm:prSet/>
      <dgm:spPr/>
      <dgm:t>
        <a:bodyPr/>
        <a:lstStyle/>
        <a:p>
          <a:endParaRPr lang="en-US"/>
        </a:p>
      </dgm:t>
    </dgm:pt>
    <dgm:pt modelId="{A9E54A24-06B3-604E-B0B0-C831452013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Time out length: one minute for every year old</a:t>
          </a:r>
        </a:p>
      </dgm:t>
    </dgm:pt>
    <dgm:pt modelId="{73CA00FD-7B86-6C43-931B-BD2B5312E169}" type="parTrans" cxnId="{0DA1386A-2D4B-764C-9E82-742C7DC51D67}">
      <dgm:prSet/>
      <dgm:spPr/>
      <dgm:t>
        <a:bodyPr/>
        <a:lstStyle/>
        <a:p>
          <a:endParaRPr lang="en-US"/>
        </a:p>
      </dgm:t>
    </dgm:pt>
    <dgm:pt modelId="{4F1E4872-3061-7F4E-96B4-A89C6452B538}" type="sibTrans" cxnId="{0DA1386A-2D4B-764C-9E82-742C7DC51D67}">
      <dgm:prSet/>
      <dgm:spPr/>
      <dgm:t>
        <a:bodyPr/>
        <a:lstStyle/>
        <a:p>
          <a:endParaRPr lang="en-US"/>
        </a:p>
      </dgm:t>
    </dgm:pt>
    <dgm:pt modelId="{E923CCD1-3552-4512-8990-3F3797298771}" type="pres">
      <dgm:prSet presAssocID="{7D76B98A-7D49-49C6-B417-D319FEB23B9A}" presName="root" presStyleCnt="0">
        <dgm:presLayoutVars>
          <dgm:dir/>
          <dgm:resizeHandles val="exact"/>
        </dgm:presLayoutVars>
      </dgm:prSet>
      <dgm:spPr/>
    </dgm:pt>
    <dgm:pt modelId="{48786204-F1D1-49B5-8680-2CABA9BBBA6B}" type="pres">
      <dgm:prSet presAssocID="{5BF82249-7DC7-420A-845D-241194948BD2}" presName="compNode" presStyleCnt="0"/>
      <dgm:spPr/>
    </dgm:pt>
    <dgm:pt modelId="{26670B16-66ED-417E-88BD-326D37E26FA3}" type="pres">
      <dgm:prSet presAssocID="{5BF82249-7DC7-420A-845D-241194948BD2}" presName="bgRect" presStyleLbl="bgShp" presStyleIdx="0" presStyleCnt="6"/>
      <dgm:spPr/>
    </dgm:pt>
    <dgm:pt modelId="{54AA8EF6-1086-483A-9626-6D7F16781446}" type="pres">
      <dgm:prSet presAssocID="{5BF82249-7DC7-420A-845D-241194948BD2}" presName="iconRect" presStyleLbl="node1" presStyleIdx="0" presStyleCnt="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olume"/>
        </a:ext>
      </dgm:extLst>
    </dgm:pt>
    <dgm:pt modelId="{7C44BDB6-FCF2-4008-AAB7-7111239D6F9D}" type="pres">
      <dgm:prSet presAssocID="{5BF82249-7DC7-420A-845D-241194948BD2}" presName="spaceRect" presStyleCnt="0"/>
      <dgm:spPr/>
    </dgm:pt>
    <dgm:pt modelId="{228B2F56-76EC-463F-89F6-BC3361CA8AD0}" type="pres">
      <dgm:prSet presAssocID="{5BF82249-7DC7-420A-845D-241194948BD2}" presName="parTx" presStyleLbl="revTx" presStyleIdx="0" presStyleCnt="6">
        <dgm:presLayoutVars>
          <dgm:chMax val="0"/>
          <dgm:chPref val="0"/>
        </dgm:presLayoutVars>
      </dgm:prSet>
      <dgm:spPr/>
    </dgm:pt>
    <dgm:pt modelId="{478E54D8-1AF4-4135-BFD3-C56034C6A992}" type="pres">
      <dgm:prSet presAssocID="{46016815-D203-4408-8AFA-285BABAC8612}" presName="sibTrans" presStyleCnt="0"/>
      <dgm:spPr/>
    </dgm:pt>
    <dgm:pt modelId="{48DDBE63-A96F-49C7-9640-043271052F90}" type="pres">
      <dgm:prSet presAssocID="{E46ECD29-10CB-40B0-8118-7630E7C0C03E}" presName="compNode" presStyleCnt="0"/>
      <dgm:spPr/>
    </dgm:pt>
    <dgm:pt modelId="{A531E06B-BC6F-4F10-AF37-E292AACA6A74}" type="pres">
      <dgm:prSet presAssocID="{E46ECD29-10CB-40B0-8118-7630E7C0C03E}" presName="bgRect" presStyleLbl="bgShp" presStyleIdx="1" presStyleCnt="6"/>
      <dgm:spPr/>
    </dgm:pt>
    <dgm:pt modelId="{CC9C48F8-556F-4892-B6F9-E01D60BEEB89}" type="pres">
      <dgm:prSet presAssocID="{E46ECD29-10CB-40B0-8118-7630E7C0C03E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5F3C92D1-AE9F-4974-8107-C2C7E105ABED}" type="pres">
      <dgm:prSet presAssocID="{E46ECD29-10CB-40B0-8118-7630E7C0C03E}" presName="spaceRect" presStyleCnt="0"/>
      <dgm:spPr/>
    </dgm:pt>
    <dgm:pt modelId="{EF0DE33D-2728-44D6-8BFE-F206D6198C41}" type="pres">
      <dgm:prSet presAssocID="{E46ECD29-10CB-40B0-8118-7630E7C0C03E}" presName="parTx" presStyleLbl="revTx" presStyleIdx="1" presStyleCnt="6">
        <dgm:presLayoutVars>
          <dgm:chMax val="0"/>
          <dgm:chPref val="0"/>
        </dgm:presLayoutVars>
      </dgm:prSet>
      <dgm:spPr/>
    </dgm:pt>
    <dgm:pt modelId="{D640BA11-1A67-4728-A7F6-EC476C94D56F}" type="pres">
      <dgm:prSet presAssocID="{E49E94F6-8A8B-4430-A32A-D9BD572272B3}" presName="sibTrans" presStyleCnt="0"/>
      <dgm:spPr/>
    </dgm:pt>
    <dgm:pt modelId="{C6EA4641-4E66-4B9E-936E-DA37931340F8}" type="pres">
      <dgm:prSet presAssocID="{D3E33FE5-E35F-44C7-B124-0F2DDF99C593}" presName="compNode" presStyleCnt="0"/>
      <dgm:spPr/>
    </dgm:pt>
    <dgm:pt modelId="{7FF7524B-4D58-495C-A80D-7DC74A97DF41}" type="pres">
      <dgm:prSet presAssocID="{D3E33FE5-E35F-44C7-B124-0F2DDF99C593}" presName="bgRect" presStyleLbl="bgShp" presStyleIdx="2" presStyleCnt="6"/>
      <dgm:spPr/>
    </dgm:pt>
    <dgm:pt modelId="{A1FC4B85-5F28-49AF-AAB3-8381AB25A9C4}" type="pres">
      <dgm:prSet presAssocID="{D3E33FE5-E35F-44C7-B124-0F2DDF99C593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3DB45E7F-F3C2-49EC-BF6D-57C3ADFC71C6}" type="pres">
      <dgm:prSet presAssocID="{D3E33FE5-E35F-44C7-B124-0F2DDF99C593}" presName="spaceRect" presStyleCnt="0"/>
      <dgm:spPr/>
    </dgm:pt>
    <dgm:pt modelId="{9AEE5B4B-9DA6-4C01-BC3F-EE7C7FFF7D2A}" type="pres">
      <dgm:prSet presAssocID="{D3E33FE5-E35F-44C7-B124-0F2DDF99C593}" presName="parTx" presStyleLbl="revTx" presStyleIdx="2" presStyleCnt="6">
        <dgm:presLayoutVars>
          <dgm:chMax val="0"/>
          <dgm:chPref val="0"/>
        </dgm:presLayoutVars>
      </dgm:prSet>
      <dgm:spPr/>
    </dgm:pt>
    <dgm:pt modelId="{6AD6D039-5E2C-4AAE-81D2-196098D076EF}" type="pres">
      <dgm:prSet presAssocID="{BEF7933C-193C-4814-875F-31A566CB3FEE}" presName="sibTrans" presStyleCnt="0"/>
      <dgm:spPr/>
    </dgm:pt>
    <dgm:pt modelId="{35385FB2-B9B5-8F4F-99B5-DBEB8373C08D}" type="pres">
      <dgm:prSet presAssocID="{D28F6FFB-0959-6D43-B938-DB1156885CE0}" presName="compNode" presStyleCnt="0"/>
      <dgm:spPr/>
    </dgm:pt>
    <dgm:pt modelId="{8F9588AC-688D-D44B-B8FD-EAA35D88D7A4}" type="pres">
      <dgm:prSet presAssocID="{D28F6FFB-0959-6D43-B938-DB1156885CE0}" presName="bgRect" presStyleLbl="bgShp" presStyleIdx="3" presStyleCnt="6"/>
      <dgm:spPr/>
    </dgm:pt>
    <dgm:pt modelId="{BEA1E19D-1247-B246-A8A8-308E98DB48D8}" type="pres">
      <dgm:prSet presAssocID="{D28F6FFB-0959-6D43-B938-DB1156885CE0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</dgm:pt>
    <dgm:pt modelId="{97333661-2E95-5942-94BC-7B2C63963696}" type="pres">
      <dgm:prSet presAssocID="{D28F6FFB-0959-6D43-B938-DB1156885CE0}" presName="spaceRect" presStyleCnt="0"/>
      <dgm:spPr/>
    </dgm:pt>
    <dgm:pt modelId="{9B2181CD-4E8A-984A-8E94-CF5AD53E300C}" type="pres">
      <dgm:prSet presAssocID="{D28F6FFB-0959-6D43-B938-DB1156885CE0}" presName="parTx" presStyleLbl="revTx" presStyleIdx="3" presStyleCnt="6">
        <dgm:presLayoutVars>
          <dgm:chMax val="0"/>
          <dgm:chPref val="0"/>
        </dgm:presLayoutVars>
      </dgm:prSet>
      <dgm:spPr/>
    </dgm:pt>
    <dgm:pt modelId="{1E33A484-2D4F-B14C-93B2-5BAB00DDDF5E}" type="pres">
      <dgm:prSet presAssocID="{1FA35A9C-24BD-B54C-802E-F840074B119F}" presName="sibTrans" presStyleCnt="0"/>
      <dgm:spPr/>
    </dgm:pt>
    <dgm:pt modelId="{6DEF8C21-79E6-44BE-B692-3D396B2630ED}" type="pres">
      <dgm:prSet presAssocID="{C2CE0352-F759-4337-9183-037AFAB043B0}" presName="compNode" presStyleCnt="0"/>
      <dgm:spPr/>
    </dgm:pt>
    <dgm:pt modelId="{10620852-FC0C-4F6E-920A-B18449DA1660}" type="pres">
      <dgm:prSet presAssocID="{C2CE0352-F759-4337-9183-037AFAB043B0}" presName="bgRect" presStyleLbl="bgShp" presStyleIdx="4" presStyleCnt="6"/>
      <dgm:spPr/>
    </dgm:pt>
    <dgm:pt modelId="{0C3676CD-97DA-4D12-B6F3-476366ABD457}" type="pres">
      <dgm:prSet presAssocID="{C2CE0352-F759-4337-9183-037AFAB043B0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7615448A-65E7-4CA5-8054-B03C5C5DA22A}" type="pres">
      <dgm:prSet presAssocID="{C2CE0352-F759-4337-9183-037AFAB043B0}" presName="spaceRect" presStyleCnt="0"/>
      <dgm:spPr/>
    </dgm:pt>
    <dgm:pt modelId="{86C9BFD7-CEEB-4EFD-8273-12EBF9716982}" type="pres">
      <dgm:prSet presAssocID="{C2CE0352-F759-4337-9183-037AFAB043B0}" presName="parTx" presStyleLbl="revTx" presStyleIdx="4" presStyleCnt="6">
        <dgm:presLayoutVars>
          <dgm:chMax val="0"/>
          <dgm:chPref val="0"/>
        </dgm:presLayoutVars>
      </dgm:prSet>
      <dgm:spPr/>
    </dgm:pt>
    <dgm:pt modelId="{85C93BC8-1E0F-406D-BA45-2E970A0F0FA7}" type="pres">
      <dgm:prSet presAssocID="{32C20374-50DA-4628-9B5D-5E5C0D3FE302}" presName="sibTrans" presStyleCnt="0"/>
      <dgm:spPr/>
    </dgm:pt>
    <dgm:pt modelId="{FBB6ED28-D141-B442-B7EE-85CE675C558C}" type="pres">
      <dgm:prSet presAssocID="{A9E54A24-06B3-604E-B0B0-C83145201394}" presName="compNode" presStyleCnt="0"/>
      <dgm:spPr/>
    </dgm:pt>
    <dgm:pt modelId="{67F9EEFE-E4D5-014E-A631-800B77984E4C}" type="pres">
      <dgm:prSet presAssocID="{A9E54A24-06B3-604E-B0B0-C83145201394}" presName="bgRect" presStyleLbl="bgShp" presStyleIdx="5" presStyleCnt="6"/>
      <dgm:spPr/>
    </dgm:pt>
    <dgm:pt modelId="{951ADB74-65D5-EA45-BC89-D7F0A1D6303C}" type="pres">
      <dgm:prSet presAssocID="{A9E54A24-06B3-604E-B0B0-C8314520139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</dgm:pt>
    <dgm:pt modelId="{EE4AD81D-8FDE-F145-9ABE-51F9A44BCB92}" type="pres">
      <dgm:prSet presAssocID="{A9E54A24-06B3-604E-B0B0-C83145201394}" presName="spaceRect" presStyleCnt="0"/>
      <dgm:spPr/>
    </dgm:pt>
    <dgm:pt modelId="{809E6FF7-8444-B04B-A919-23B48C1A1555}" type="pres">
      <dgm:prSet presAssocID="{A9E54A24-06B3-604E-B0B0-C83145201394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B4B6FD09-041E-C145-8425-4810C2435A26}" type="presOf" srcId="{A9E54A24-06B3-604E-B0B0-C83145201394}" destId="{809E6FF7-8444-B04B-A919-23B48C1A1555}" srcOrd="0" destOrd="0" presId="urn:microsoft.com/office/officeart/2018/2/layout/IconVerticalSolidList"/>
    <dgm:cxn modelId="{3330C814-B20B-8946-83E7-4E5794DBEB51}" type="presOf" srcId="{D3E33FE5-E35F-44C7-B124-0F2DDF99C593}" destId="{9AEE5B4B-9DA6-4C01-BC3F-EE7C7FFF7D2A}" srcOrd="0" destOrd="0" presId="urn:microsoft.com/office/officeart/2018/2/layout/IconVerticalSolidList"/>
    <dgm:cxn modelId="{1310AF33-A69E-4F5C-B824-AD59CB64931B}" srcId="{7D76B98A-7D49-49C6-B417-D319FEB23B9A}" destId="{D3E33FE5-E35F-44C7-B124-0F2DDF99C593}" srcOrd="2" destOrd="0" parTransId="{B6179A9B-B849-4083-8FCE-D9D7496318F1}" sibTransId="{BEF7933C-193C-4814-875F-31A566CB3FEE}"/>
    <dgm:cxn modelId="{1D4C9E40-249D-6842-8981-84F1C1F62797}" type="presOf" srcId="{D28F6FFB-0959-6D43-B938-DB1156885CE0}" destId="{9B2181CD-4E8A-984A-8E94-CF5AD53E300C}" srcOrd="0" destOrd="0" presId="urn:microsoft.com/office/officeart/2018/2/layout/IconVerticalSolidList"/>
    <dgm:cxn modelId="{FD8D504B-7AED-3246-8718-7491461C18E4}" type="presOf" srcId="{C2CE0352-F759-4337-9183-037AFAB043B0}" destId="{86C9BFD7-CEEB-4EFD-8273-12EBF9716982}" srcOrd="0" destOrd="0" presId="urn:microsoft.com/office/officeart/2018/2/layout/IconVerticalSolidList"/>
    <dgm:cxn modelId="{DD02EC5D-535C-4101-9208-99494BBDD951}" type="presOf" srcId="{7D76B98A-7D49-49C6-B417-D319FEB23B9A}" destId="{E923CCD1-3552-4512-8990-3F3797298771}" srcOrd="0" destOrd="0" presId="urn:microsoft.com/office/officeart/2018/2/layout/IconVerticalSolidList"/>
    <dgm:cxn modelId="{0DA1386A-2D4B-764C-9E82-742C7DC51D67}" srcId="{7D76B98A-7D49-49C6-B417-D319FEB23B9A}" destId="{A9E54A24-06B3-604E-B0B0-C83145201394}" srcOrd="5" destOrd="0" parTransId="{73CA00FD-7B86-6C43-931B-BD2B5312E169}" sibTransId="{4F1E4872-3061-7F4E-96B4-A89C6452B538}"/>
    <dgm:cxn modelId="{B19A456B-7BBB-4C2C-A563-04179BFA1F56}" srcId="{7D76B98A-7D49-49C6-B417-D319FEB23B9A}" destId="{C2CE0352-F759-4337-9183-037AFAB043B0}" srcOrd="4" destOrd="0" parTransId="{51929820-B685-4E8B-86D6-148A36FAC393}" sibTransId="{32C20374-50DA-4628-9B5D-5E5C0D3FE302}"/>
    <dgm:cxn modelId="{ECA15E74-B675-4CC8-97B8-C2F9465B470D}" srcId="{7D76B98A-7D49-49C6-B417-D319FEB23B9A}" destId="{E46ECD29-10CB-40B0-8118-7630E7C0C03E}" srcOrd="1" destOrd="0" parTransId="{15C52116-C397-406C-B6C1-E8448A75FF26}" sibTransId="{E49E94F6-8A8B-4430-A32A-D9BD572272B3}"/>
    <dgm:cxn modelId="{8AB2CE91-B1FB-C54A-A4E4-578451701B5A}" type="presOf" srcId="{E46ECD29-10CB-40B0-8118-7630E7C0C03E}" destId="{EF0DE33D-2728-44D6-8BFE-F206D6198C41}" srcOrd="0" destOrd="0" presId="urn:microsoft.com/office/officeart/2018/2/layout/IconVerticalSolidList"/>
    <dgm:cxn modelId="{548957D1-3872-0B49-B180-3700B41F4CC9}" type="presOf" srcId="{5BF82249-7DC7-420A-845D-241194948BD2}" destId="{228B2F56-76EC-463F-89F6-BC3361CA8AD0}" srcOrd="0" destOrd="0" presId="urn:microsoft.com/office/officeart/2018/2/layout/IconVerticalSolidList"/>
    <dgm:cxn modelId="{C83229EE-685D-40FD-A6D3-643EAEAD7B9D}" srcId="{7D76B98A-7D49-49C6-B417-D319FEB23B9A}" destId="{5BF82249-7DC7-420A-845D-241194948BD2}" srcOrd="0" destOrd="0" parTransId="{095BB2A7-8C70-49E2-95ED-FE297F83EBC9}" sibTransId="{46016815-D203-4408-8AFA-285BABAC8612}"/>
    <dgm:cxn modelId="{120338F9-5AB8-FA49-9C87-37A87749975D}" srcId="{7D76B98A-7D49-49C6-B417-D319FEB23B9A}" destId="{D28F6FFB-0959-6D43-B938-DB1156885CE0}" srcOrd="3" destOrd="0" parTransId="{89F37779-72A2-9643-86EA-800F49E8ED78}" sibTransId="{1FA35A9C-24BD-B54C-802E-F840074B119F}"/>
    <dgm:cxn modelId="{E8A29A7F-691C-934A-ACB6-1E602FF9F4C0}" type="presParOf" srcId="{E923CCD1-3552-4512-8990-3F3797298771}" destId="{48786204-F1D1-49B5-8680-2CABA9BBBA6B}" srcOrd="0" destOrd="0" presId="urn:microsoft.com/office/officeart/2018/2/layout/IconVerticalSolidList"/>
    <dgm:cxn modelId="{EC247701-015C-E541-A3C9-5703051E0418}" type="presParOf" srcId="{48786204-F1D1-49B5-8680-2CABA9BBBA6B}" destId="{26670B16-66ED-417E-88BD-326D37E26FA3}" srcOrd="0" destOrd="0" presId="urn:microsoft.com/office/officeart/2018/2/layout/IconVerticalSolidList"/>
    <dgm:cxn modelId="{6A906C15-5B43-6A4D-A9D5-F66647A06D2A}" type="presParOf" srcId="{48786204-F1D1-49B5-8680-2CABA9BBBA6B}" destId="{54AA8EF6-1086-483A-9626-6D7F16781446}" srcOrd="1" destOrd="0" presId="urn:microsoft.com/office/officeart/2018/2/layout/IconVerticalSolidList"/>
    <dgm:cxn modelId="{97089F3E-E003-264F-8728-3398712C3C73}" type="presParOf" srcId="{48786204-F1D1-49B5-8680-2CABA9BBBA6B}" destId="{7C44BDB6-FCF2-4008-AAB7-7111239D6F9D}" srcOrd="2" destOrd="0" presId="urn:microsoft.com/office/officeart/2018/2/layout/IconVerticalSolidList"/>
    <dgm:cxn modelId="{2F793230-4AA5-0341-8418-26BEB828060E}" type="presParOf" srcId="{48786204-F1D1-49B5-8680-2CABA9BBBA6B}" destId="{228B2F56-76EC-463F-89F6-BC3361CA8AD0}" srcOrd="3" destOrd="0" presId="urn:microsoft.com/office/officeart/2018/2/layout/IconVerticalSolidList"/>
    <dgm:cxn modelId="{52F1E0B1-E987-4E44-B17C-A47C5318CA6D}" type="presParOf" srcId="{E923CCD1-3552-4512-8990-3F3797298771}" destId="{478E54D8-1AF4-4135-BFD3-C56034C6A992}" srcOrd="1" destOrd="0" presId="urn:microsoft.com/office/officeart/2018/2/layout/IconVerticalSolidList"/>
    <dgm:cxn modelId="{865B7E50-BCF9-9F42-B380-48D5E7C7A1F6}" type="presParOf" srcId="{E923CCD1-3552-4512-8990-3F3797298771}" destId="{48DDBE63-A96F-49C7-9640-043271052F90}" srcOrd="2" destOrd="0" presId="urn:microsoft.com/office/officeart/2018/2/layout/IconVerticalSolidList"/>
    <dgm:cxn modelId="{5EDD87B6-28A8-CF4F-9815-DD1E663EE162}" type="presParOf" srcId="{48DDBE63-A96F-49C7-9640-043271052F90}" destId="{A531E06B-BC6F-4F10-AF37-E292AACA6A74}" srcOrd="0" destOrd="0" presId="urn:microsoft.com/office/officeart/2018/2/layout/IconVerticalSolidList"/>
    <dgm:cxn modelId="{695F5E15-AF12-6344-91AB-4C2C1753848C}" type="presParOf" srcId="{48DDBE63-A96F-49C7-9640-043271052F90}" destId="{CC9C48F8-556F-4892-B6F9-E01D60BEEB89}" srcOrd="1" destOrd="0" presId="urn:microsoft.com/office/officeart/2018/2/layout/IconVerticalSolidList"/>
    <dgm:cxn modelId="{62326CD8-CE6E-2C43-986C-B694A9AC01CF}" type="presParOf" srcId="{48DDBE63-A96F-49C7-9640-043271052F90}" destId="{5F3C92D1-AE9F-4974-8107-C2C7E105ABED}" srcOrd="2" destOrd="0" presId="urn:microsoft.com/office/officeart/2018/2/layout/IconVerticalSolidList"/>
    <dgm:cxn modelId="{61A32ACD-F882-D949-AE5F-365B28B25B05}" type="presParOf" srcId="{48DDBE63-A96F-49C7-9640-043271052F90}" destId="{EF0DE33D-2728-44D6-8BFE-F206D6198C41}" srcOrd="3" destOrd="0" presId="urn:microsoft.com/office/officeart/2018/2/layout/IconVerticalSolidList"/>
    <dgm:cxn modelId="{E8C76E3A-E700-A44A-B8E8-7BDDEC32D0B9}" type="presParOf" srcId="{E923CCD1-3552-4512-8990-3F3797298771}" destId="{D640BA11-1A67-4728-A7F6-EC476C94D56F}" srcOrd="3" destOrd="0" presId="urn:microsoft.com/office/officeart/2018/2/layout/IconVerticalSolidList"/>
    <dgm:cxn modelId="{FEA916A0-C3F7-AF40-A860-05873BBD578B}" type="presParOf" srcId="{E923CCD1-3552-4512-8990-3F3797298771}" destId="{C6EA4641-4E66-4B9E-936E-DA37931340F8}" srcOrd="4" destOrd="0" presId="urn:microsoft.com/office/officeart/2018/2/layout/IconVerticalSolidList"/>
    <dgm:cxn modelId="{A07F548A-FA67-A848-8FB2-1B8991FE0405}" type="presParOf" srcId="{C6EA4641-4E66-4B9E-936E-DA37931340F8}" destId="{7FF7524B-4D58-495C-A80D-7DC74A97DF41}" srcOrd="0" destOrd="0" presId="urn:microsoft.com/office/officeart/2018/2/layout/IconVerticalSolidList"/>
    <dgm:cxn modelId="{EC87210E-DCE5-6D4C-BB94-DDDD8A7593A5}" type="presParOf" srcId="{C6EA4641-4E66-4B9E-936E-DA37931340F8}" destId="{A1FC4B85-5F28-49AF-AAB3-8381AB25A9C4}" srcOrd="1" destOrd="0" presId="urn:microsoft.com/office/officeart/2018/2/layout/IconVerticalSolidList"/>
    <dgm:cxn modelId="{23C91047-DF2D-7549-821F-8CDD21F46B23}" type="presParOf" srcId="{C6EA4641-4E66-4B9E-936E-DA37931340F8}" destId="{3DB45E7F-F3C2-49EC-BF6D-57C3ADFC71C6}" srcOrd="2" destOrd="0" presId="urn:microsoft.com/office/officeart/2018/2/layout/IconVerticalSolidList"/>
    <dgm:cxn modelId="{286EF97C-68D9-BE48-BDE5-3991B362FEE9}" type="presParOf" srcId="{C6EA4641-4E66-4B9E-936E-DA37931340F8}" destId="{9AEE5B4B-9DA6-4C01-BC3F-EE7C7FFF7D2A}" srcOrd="3" destOrd="0" presId="urn:microsoft.com/office/officeart/2018/2/layout/IconVerticalSolidList"/>
    <dgm:cxn modelId="{F4A54BC0-5450-3545-9519-A352FC438981}" type="presParOf" srcId="{E923CCD1-3552-4512-8990-3F3797298771}" destId="{6AD6D039-5E2C-4AAE-81D2-196098D076EF}" srcOrd="5" destOrd="0" presId="urn:microsoft.com/office/officeart/2018/2/layout/IconVerticalSolidList"/>
    <dgm:cxn modelId="{8D474D10-549C-1945-B3C0-3F6928AAC280}" type="presParOf" srcId="{E923CCD1-3552-4512-8990-3F3797298771}" destId="{35385FB2-B9B5-8F4F-99B5-DBEB8373C08D}" srcOrd="6" destOrd="0" presId="urn:microsoft.com/office/officeart/2018/2/layout/IconVerticalSolidList"/>
    <dgm:cxn modelId="{975C6C01-A932-224E-A189-E9C35D08BBEE}" type="presParOf" srcId="{35385FB2-B9B5-8F4F-99B5-DBEB8373C08D}" destId="{8F9588AC-688D-D44B-B8FD-EAA35D88D7A4}" srcOrd="0" destOrd="0" presId="urn:microsoft.com/office/officeart/2018/2/layout/IconVerticalSolidList"/>
    <dgm:cxn modelId="{B807774F-4FD1-954C-A6E9-1D27AFCC2911}" type="presParOf" srcId="{35385FB2-B9B5-8F4F-99B5-DBEB8373C08D}" destId="{BEA1E19D-1247-B246-A8A8-308E98DB48D8}" srcOrd="1" destOrd="0" presId="urn:microsoft.com/office/officeart/2018/2/layout/IconVerticalSolidList"/>
    <dgm:cxn modelId="{C0F06BDB-5019-8045-AC50-DE61BB53D98D}" type="presParOf" srcId="{35385FB2-B9B5-8F4F-99B5-DBEB8373C08D}" destId="{97333661-2E95-5942-94BC-7B2C63963696}" srcOrd="2" destOrd="0" presId="urn:microsoft.com/office/officeart/2018/2/layout/IconVerticalSolidList"/>
    <dgm:cxn modelId="{B8660143-689B-E942-8E46-60A2CCE428A0}" type="presParOf" srcId="{35385FB2-B9B5-8F4F-99B5-DBEB8373C08D}" destId="{9B2181CD-4E8A-984A-8E94-CF5AD53E300C}" srcOrd="3" destOrd="0" presId="urn:microsoft.com/office/officeart/2018/2/layout/IconVerticalSolidList"/>
    <dgm:cxn modelId="{4AFE7998-F04F-5648-9587-0430E4C6C68F}" type="presParOf" srcId="{E923CCD1-3552-4512-8990-3F3797298771}" destId="{1E33A484-2D4F-B14C-93B2-5BAB00DDDF5E}" srcOrd="7" destOrd="0" presId="urn:microsoft.com/office/officeart/2018/2/layout/IconVerticalSolidList"/>
    <dgm:cxn modelId="{DAB33B68-CB87-2B4B-B739-B2803F558666}" type="presParOf" srcId="{E923CCD1-3552-4512-8990-3F3797298771}" destId="{6DEF8C21-79E6-44BE-B692-3D396B2630ED}" srcOrd="8" destOrd="0" presId="urn:microsoft.com/office/officeart/2018/2/layout/IconVerticalSolidList"/>
    <dgm:cxn modelId="{3709C366-0BBA-0B4A-A6F5-1825FA17607C}" type="presParOf" srcId="{6DEF8C21-79E6-44BE-B692-3D396B2630ED}" destId="{10620852-FC0C-4F6E-920A-B18449DA1660}" srcOrd="0" destOrd="0" presId="urn:microsoft.com/office/officeart/2018/2/layout/IconVerticalSolidList"/>
    <dgm:cxn modelId="{6AA0172E-90A6-0A41-8380-3C010DF9DA5E}" type="presParOf" srcId="{6DEF8C21-79E6-44BE-B692-3D396B2630ED}" destId="{0C3676CD-97DA-4D12-B6F3-476366ABD457}" srcOrd="1" destOrd="0" presId="urn:microsoft.com/office/officeart/2018/2/layout/IconVerticalSolidList"/>
    <dgm:cxn modelId="{81FFE5F8-A78C-1B40-85E8-4DB62B4D7EE7}" type="presParOf" srcId="{6DEF8C21-79E6-44BE-B692-3D396B2630ED}" destId="{7615448A-65E7-4CA5-8054-B03C5C5DA22A}" srcOrd="2" destOrd="0" presId="urn:microsoft.com/office/officeart/2018/2/layout/IconVerticalSolidList"/>
    <dgm:cxn modelId="{24D065C7-ACEE-8649-AD93-012F817DC077}" type="presParOf" srcId="{6DEF8C21-79E6-44BE-B692-3D396B2630ED}" destId="{86C9BFD7-CEEB-4EFD-8273-12EBF9716982}" srcOrd="3" destOrd="0" presId="urn:microsoft.com/office/officeart/2018/2/layout/IconVerticalSolidList"/>
    <dgm:cxn modelId="{A647FFD3-383B-A542-9834-D791AD0B36A0}" type="presParOf" srcId="{E923CCD1-3552-4512-8990-3F3797298771}" destId="{85C93BC8-1E0F-406D-BA45-2E970A0F0FA7}" srcOrd="9" destOrd="0" presId="urn:microsoft.com/office/officeart/2018/2/layout/IconVerticalSolidList"/>
    <dgm:cxn modelId="{B6DBF3CC-4588-2C44-8F51-182C3173701E}" type="presParOf" srcId="{E923CCD1-3552-4512-8990-3F3797298771}" destId="{FBB6ED28-D141-B442-B7EE-85CE675C558C}" srcOrd="10" destOrd="0" presId="urn:microsoft.com/office/officeart/2018/2/layout/IconVerticalSolidList"/>
    <dgm:cxn modelId="{84D241C9-3DEA-2E4B-BC5E-31D8CE1F396C}" type="presParOf" srcId="{FBB6ED28-D141-B442-B7EE-85CE675C558C}" destId="{67F9EEFE-E4D5-014E-A631-800B77984E4C}" srcOrd="0" destOrd="0" presId="urn:microsoft.com/office/officeart/2018/2/layout/IconVerticalSolidList"/>
    <dgm:cxn modelId="{BCAE702B-0D32-0A44-8B31-787F2EC968F3}" type="presParOf" srcId="{FBB6ED28-D141-B442-B7EE-85CE675C558C}" destId="{951ADB74-65D5-EA45-BC89-D7F0A1D6303C}" srcOrd="1" destOrd="0" presId="urn:microsoft.com/office/officeart/2018/2/layout/IconVerticalSolidList"/>
    <dgm:cxn modelId="{1A1D3171-7BA5-274B-9C50-40BA04CB120D}" type="presParOf" srcId="{FBB6ED28-D141-B442-B7EE-85CE675C558C}" destId="{EE4AD81D-8FDE-F145-9ABE-51F9A44BCB92}" srcOrd="2" destOrd="0" presId="urn:microsoft.com/office/officeart/2018/2/layout/IconVerticalSolidList"/>
    <dgm:cxn modelId="{6A5354C2-FDF8-074E-97FB-C52B0C2F78AB}" type="presParOf" srcId="{FBB6ED28-D141-B442-B7EE-85CE675C558C}" destId="{809E6FF7-8444-B04B-A919-23B48C1A155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43A4571-A665-435C-9978-11EE9B05F04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107CBC9-D0BB-476A-8705-6F4ACC1C4C7E}">
      <dgm:prSet/>
      <dgm:spPr/>
      <dgm:t>
        <a:bodyPr/>
        <a:lstStyle/>
        <a:p>
          <a:r>
            <a:rPr lang="en-US"/>
            <a:t>PBIS is Proactive</a:t>
          </a:r>
        </a:p>
      </dgm:t>
    </dgm:pt>
    <dgm:pt modelId="{CC11C098-5778-4E87-B33B-8B39ACEBA0BD}" type="parTrans" cxnId="{B77C880F-5386-4F29-8B0B-6BBBDF0BFF89}">
      <dgm:prSet/>
      <dgm:spPr/>
      <dgm:t>
        <a:bodyPr/>
        <a:lstStyle/>
        <a:p>
          <a:endParaRPr lang="en-US"/>
        </a:p>
      </dgm:t>
    </dgm:pt>
    <dgm:pt modelId="{C0250269-A6B4-4928-AAD9-45525E4CC947}" type="sibTrans" cxnId="{B77C880F-5386-4F29-8B0B-6BBBDF0BFF89}">
      <dgm:prSet/>
      <dgm:spPr/>
      <dgm:t>
        <a:bodyPr/>
        <a:lstStyle/>
        <a:p>
          <a:endParaRPr lang="en-US"/>
        </a:p>
      </dgm:t>
    </dgm:pt>
    <dgm:pt modelId="{346AB76B-C0B6-444B-A774-731E4984503C}">
      <dgm:prSet/>
      <dgm:spPr/>
      <dgm:t>
        <a:bodyPr/>
        <a:lstStyle/>
        <a:p>
          <a:r>
            <a:rPr lang="en-US"/>
            <a:t>Structure </a:t>
          </a:r>
        </a:p>
      </dgm:t>
    </dgm:pt>
    <dgm:pt modelId="{0382EB85-0803-42B9-A07E-9A78149B72C6}" type="parTrans" cxnId="{7C2F49B9-FB12-4391-9AFA-04446BB4645E}">
      <dgm:prSet/>
      <dgm:spPr/>
      <dgm:t>
        <a:bodyPr/>
        <a:lstStyle/>
        <a:p>
          <a:endParaRPr lang="en-US"/>
        </a:p>
      </dgm:t>
    </dgm:pt>
    <dgm:pt modelId="{EA19DBE3-94B5-417C-B776-16F40AB4929C}" type="sibTrans" cxnId="{7C2F49B9-FB12-4391-9AFA-04446BB4645E}">
      <dgm:prSet/>
      <dgm:spPr/>
      <dgm:t>
        <a:bodyPr/>
        <a:lstStyle/>
        <a:p>
          <a:endParaRPr lang="en-US"/>
        </a:p>
      </dgm:t>
    </dgm:pt>
    <dgm:pt modelId="{7CF7D5B6-8267-44C8-9F64-E530D1566209}">
      <dgm:prSet/>
      <dgm:spPr/>
      <dgm:t>
        <a:bodyPr/>
        <a:lstStyle/>
        <a:p>
          <a:r>
            <a:rPr lang="en-US"/>
            <a:t>Create a Schedule</a:t>
          </a:r>
        </a:p>
      </dgm:t>
    </dgm:pt>
    <dgm:pt modelId="{1A0A9078-757E-429B-8A61-97015A43E39C}" type="parTrans" cxnId="{02EB4BB8-0D5C-4F6A-B718-79EBA4228305}">
      <dgm:prSet/>
      <dgm:spPr/>
      <dgm:t>
        <a:bodyPr/>
        <a:lstStyle/>
        <a:p>
          <a:endParaRPr lang="en-US"/>
        </a:p>
      </dgm:t>
    </dgm:pt>
    <dgm:pt modelId="{55CD5F95-3513-4AA0-8526-952D0ACEFEBA}" type="sibTrans" cxnId="{02EB4BB8-0D5C-4F6A-B718-79EBA4228305}">
      <dgm:prSet/>
      <dgm:spPr/>
      <dgm:t>
        <a:bodyPr/>
        <a:lstStyle/>
        <a:p>
          <a:endParaRPr lang="en-US"/>
        </a:p>
      </dgm:t>
    </dgm:pt>
    <dgm:pt modelId="{42196A86-3420-4D64-84BA-CDE92F736B53}">
      <dgm:prSet/>
      <dgm:spPr/>
      <dgm:t>
        <a:bodyPr/>
        <a:lstStyle/>
        <a:p>
          <a:r>
            <a:rPr lang="en-US"/>
            <a:t>Expectations</a:t>
          </a:r>
        </a:p>
      </dgm:t>
    </dgm:pt>
    <dgm:pt modelId="{41AD9F06-5715-4C34-8AE0-743A53E1A55A}" type="parTrans" cxnId="{C59E0D72-F0E2-48B5-B08F-9F692D38F4EE}">
      <dgm:prSet/>
      <dgm:spPr/>
      <dgm:t>
        <a:bodyPr/>
        <a:lstStyle/>
        <a:p>
          <a:endParaRPr lang="en-US"/>
        </a:p>
      </dgm:t>
    </dgm:pt>
    <dgm:pt modelId="{3610DD43-E2CC-4261-B4A0-BC4724A92340}" type="sibTrans" cxnId="{C59E0D72-F0E2-48B5-B08F-9F692D38F4EE}">
      <dgm:prSet/>
      <dgm:spPr/>
      <dgm:t>
        <a:bodyPr/>
        <a:lstStyle/>
        <a:p>
          <a:endParaRPr lang="en-US"/>
        </a:p>
      </dgm:t>
    </dgm:pt>
    <dgm:pt modelId="{8FF4D417-EF62-4233-8273-CB22E020B074}">
      <dgm:prSet/>
      <dgm:spPr/>
      <dgm:t>
        <a:bodyPr/>
        <a:lstStyle/>
        <a:p>
          <a:r>
            <a:rPr lang="en-US"/>
            <a:t>Discuss, Teach, Remind</a:t>
          </a:r>
        </a:p>
      </dgm:t>
    </dgm:pt>
    <dgm:pt modelId="{F400A36A-FE2D-4456-9E42-C23D7A35B7AC}" type="parTrans" cxnId="{DC9C0947-56D1-4757-B266-563615035D64}">
      <dgm:prSet/>
      <dgm:spPr/>
      <dgm:t>
        <a:bodyPr/>
        <a:lstStyle/>
        <a:p>
          <a:endParaRPr lang="en-US"/>
        </a:p>
      </dgm:t>
    </dgm:pt>
    <dgm:pt modelId="{76A36688-B952-405F-BD0C-AAEE4BA9EEB1}" type="sibTrans" cxnId="{DC9C0947-56D1-4757-B266-563615035D64}">
      <dgm:prSet/>
      <dgm:spPr/>
      <dgm:t>
        <a:bodyPr/>
        <a:lstStyle/>
        <a:p>
          <a:endParaRPr lang="en-US"/>
        </a:p>
      </dgm:t>
    </dgm:pt>
    <dgm:pt modelId="{9F9E6F49-C30D-47BA-9271-060CA1EBCBD0}">
      <dgm:prSet/>
      <dgm:spPr/>
      <dgm:t>
        <a:bodyPr/>
        <a:lstStyle/>
        <a:p>
          <a:r>
            <a:rPr lang="en-US"/>
            <a:t>Reinforcement</a:t>
          </a:r>
        </a:p>
      </dgm:t>
    </dgm:pt>
    <dgm:pt modelId="{CCE2638D-82F7-4DD7-9F2B-21A39303676E}" type="parTrans" cxnId="{5B20ACD4-CA3F-44BC-9F9D-BF614ECAC97B}">
      <dgm:prSet/>
      <dgm:spPr/>
      <dgm:t>
        <a:bodyPr/>
        <a:lstStyle/>
        <a:p>
          <a:endParaRPr lang="en-US"/>
        </a:p>
      </dgm:t>
    </dgm:pt>
    <dgm:pt modelId="{33E9FC5E-0E2A-4C4F-A09B-BCDD9052CCCE}" type="sibTrans" cxnId="{5B20ACD4-CA3F-44BC-9F9D-BF614ECAC97B}">
      <dgm:prSet/>
      <dgm:spPr/>
      <dgm:t>
        <a:bodyPr/>
        <a:lstStyle/>
        <a:p>
          <a:endParaRPr lang="en-US"/>
        </a:p>
      </dgm:t>
    </dgm:pt>
    <dgm:pt modelId="{0F31DCAB-7575-490D-A4DF-C156DC56BB24}">
      <dgm:prSet/>
      <dgm:spPr/>
      <dgm:t>
        <a:bodyPr/>
        <a:lstStyle/>
        <a:p>
          <a:r>
            <a:rPr lang="en-US"/>
            <a:t>Behavior Specific Praise</a:t>
          </a:r>
        </a:p>
      </dgm:t>
    </dgm:pt>
    <dgm:pt modelId="{7F5669D1-ACF7-4599-87CE-65C9E562A1E4}" type="parTrans" cxnId="{8586ECD3-DED4-491B-B614-3BD0D0573DA6}">
      <dgm:prSet/>
      <dgm:spPr/>
      <dgm:t>
        <a:bodyPr/>
        <a:lstStyle/>
        <a:p>
          <a:endParaRPr lang="en-US"/>
        </a:p>
      </dgm:t>
    </dgm:pt>
    <dgm:pt modelId="{9362702F-207B-4E1E-BBEC-C46A52EF9DCE}" type="sibTrans" cxnId="{8586ECD3-DED4-491B-B614-3BD0D0573DA6}">
      <dgm:prSet/>
      <dgm:spPr/>
      <dgm:t>
        <a:bodyPr/>
        <a:lstStyle/>
        <a:p>
          <a:endParaRPr lang="en-US"/>
        </a:p>
      </dgm:t>
    </dgm:pt>
    <dgm:pt modelId="{A0AEADD8-53F4-4087-84C9-1DC00EBF360A}">
      <dgm:prSet/>
      <dgm:spPr/>
      <dgm:t>
        <a:bodyPr/>
        <a:lstStyle/>
        <a:p>
          <a:r>
            <a:rPr lang="en-US" dirty="0"/>
            <a:t>Correction/Negative Consequences</a:t>
          </a:r>
        </a:p>
      </dgm:t>
    </dgm:pt>
    <dgm:pt modelId="{78490711-D3A1-4D5F-B989-618AB1EF59C4}" type="parTrans" cxnId="{5B00CA17-F3F5-4D29-ACA8-0475BEDF9013}">
      <dgm:prSet/>
      <dgm:spPr/>
      <dgm:t>
        <a:bodyPr/>
        <a:lstStyle/>
        <a:p>
          <a:endParaRPr lang="en-US"/>
        </a:p>
      </dgm:t>
    </dgm:pt>
    <dgm:pt modelId="{65FFD55A-0599-49F1-A7C5-7CAF8BFFD8E7}" type="sibTrans" cxnId="{5B00CA17-F3F5-4D29-ACA8-0475BEDF9013}">
      <dgm:prSet/>
      <dgm:spPr/>
      <dgm:t>
        <a:bodyPr/>
        <a:lstStyle/>
        <a:p>
          <a:endParaRPr lang="en-US"/>
        </a:p>
      </dgm:t>
    </dgm:pt>
    <dgm:pt modelId="{8AEB2CEA-A5F9-44CC-A3D0-3E608D6DB38D}">
      <dgm:prSet/>
      <dgm:spPr/>
      <dgm:t>
        <a:bodyPr/>
        <a:lstStyle/>
        <a:p>
          <a:r>
            <a:rPr lang="en-US" dirty="0"/>
            <a:t>Behavior</a:t>
          </a:r>
          <a:r>
            <a:rPr lang="en-US" baseline="0" dirty="0"/>
            <a:t> correction</a:t>
          </a:r>
          <a:endParaRPr lang="en-US" dirty="0"/>
        </a:p>
      </dgm:t>
    </dgm:pt>
    <dgm:pt modelId="{A83731E2-D287-4681-959B-A7648533AD76}" type="parTrans" cxnId="{6858490B-D693-4052-A972-1C955478F25A}">
      <dgm:prSet/>
      <dgm:spPr/>
      <dgm:t>
        <a:bodyPr/>
        <a:lstStyle/>
        <a:p>
          <a:endParaRPr lang="en-US"/>
        </a:p>
      </dgm:t>
    </dgm:pt>
    <dgm:pt modelId="{8434010D-D888-464C-B92C-0BEC70CC25CE}" type="sibTrans" cxnId="{6858490B-D693-4052-A972-1C955478F25A}">
      <dgm:prSet/>
      <dgm:spPr/>
      <dgm:t>
        <a:bodyPr/>
        <a:lstStyle/>
        <a:p>
          <a:endParaRPr lang="en-US"/>
        </a:p>
      </dgm:t>
    </dgm:pt>
    <dgm:pt modelId="{0E347002-EF85-EF4D-9580-ED8753246FE5}">
      <dgm:prSet/>
      <dgm:spPr/>
      <dgm:t>
        <a:bodyPr/>
        <a:lstStyle/>
        <a:p>
          <a:r>
            <a:rPr lang="en-US" dirty="0"/>
            <a:t>Consequence hierarchy</a:t>
          </a:r>
        </a:p>
      </dgm:t>
    </dgm:pt>
    <dgm:pt modelId="{FE523133-1D6F-124D-8A9C-C0E920CB75D5}" type="parTrans" cxnId="{D3766681-9C0C-E843-B9E7-6F324326F139}">
      <dgm:prSet/>
      <dgm:spPr/>
      <dgm:t>
        <a:bodyPr/>
        <a:lstStyle/>
        <a:p>
          <a:endParaRPr lang="en-US"/>
        </a:p>
      </dgm:t>
    </dgm:pt>
    <dgm:pt modelId="{5C201416-6B9A-0846-8EAC-ACFFAF250F60}" type="sibTrans" cxnId="{D3766681-9C0C-E843-B9E7-6F324326F139}">
      <dgm:prSet/>
      <dgm:spPr/>
      <dgm:t>
        <a:bodyPr/>
        <a:lstStyle/>
        <a:p>
          <a:endParaRPr lang="en-US"/>
        </a:p>
      </dgm:t>
    </dgm:pt>
    <dgm:pt modelId="{2D0DD7B6-B271-7040-BB00-3926C4944866}" type="pres">
      <dgm:prSet presAssocID="{B43A4571-A665-435C-9978-11EE9B05F04B}" presName="linear" presStyleCnt="0">
        <dgm:presLayoutVars>
          <dgm:animLvl val="lvl"/>
          <dgm:resizeHandles val="exact"/>
        </dgm:presLayoutVars>
      </dgm:prSet>
      <dgm:spPr/>
    </dgm:pt>
    <dgm:pt modelId="{213CCEC3-6464-CF44-9635-459F92DEA138}" type="pres">
      <dgm:prSet presAssocID="{0107CBC9-D0BB-476A-8705-6F4ACC1C4C7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614585D-D95D-8542-A164-0B0A0F15E915}" type="pres">
      <dgm:prSet presAssocID="{C0250269-A6B4-4928-AAD9-45525E4CC947}" presName="spacer" presStyleCnt="0"/>
      <dgm:spPr/>
    </dgm:pt>
    <dgm:pt modelId="{5950A822-4829-2446-BDAA-2FFBD940F431}" type="pres">
      <dgm:prSet presAssocID="{346AB76B-C0B6-444B-A774-731E4984503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F68537B-28BA-794B-95F8-8F6BA5EBA6C3}" type="pres">
      <dgm:prSet presAssocID="{346AB76B-C0B6-444B-A774-731E4984503C}" presName="childText" presStyleLbl="revTx" presStyleIdx="0" presStyleCnt="4">
        <dgm:presLayoutVars>
          <dgm:bulletEnabled val="1"/>
        </dgm:presLayoutVars>
      </dgm:prSet>
      <dgm:spPr/>
    </dgm:pt>
    <dgm:pt modelId="{95961869-544E-2043-B1D6-05ECAB279A97}" type="pres">
      <dgm:prSet presAssocID="{42196A86-3420-4D64-84BA-CDE92F736B5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E7320E5-E01B-9C4D-B6DF-313476049F89}" type="pres">
      <dgm:prSet presAssocID="{42196A86-3420-4D64-84BA-CDE92F736B53}" presName="childText" presStyleLbl="revTx" presStyleIdx="1" presStyleCnt="4">
        <dgm:presLayoutVars>
          <dgm:bulletEnabled val="1"/>
        </dgm:presLayoutVars>
      </dgm:prSet>
      <dgm:spPr/>
    </dgm:pt>
    <dgm:pt modelId="{5C398519-2EF9-8241-8054-86678DCAF103}" type="pres">
      <dgm:prSet presAssocID="{9F9E6F49-C30D-47BA-9271-060CA1EBCBD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E8DEB80-63D4-7844-87F6-B951D9F4E2F3}" type="pres">
      <dgm:prSet presAssocID="{9F9E6F49-C30D-47BA-9271-060CA1EBCBD0}" presName="childText" presStyleLbl="revTx" presStyleIdx="2" presStyleCnt="4">
        <dgm:presLayoutVars>
          <dgm:bulletEnabled val="1"/>
        </dgm:presLayoutVars>
      </dgm:prSet>
      <dgm:spPr/>
    </dgm:pt>
    <dgm:pt modelId="{9E802916-07AF-7448-8413-A214CCA772F3}" type="pres">
      <dgm:prSet presAssocID="{A0AEADD8-53F4-4087-84C9-1DC00EBF360A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7496E17F-F3A4-2041-8158-16CB7A76C68D}" type="pres">
      <dgm:prSet presAssocID="{A0AEADD8-53F4-4087-84C9-1DC00EBF360A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6858490B-D693-4052-A972-1C955478F25A}" srcId="{A0AEADD8-53F4-4087-84C9-1DC00EBF360A}" destId="{8AEB2CEA-A5F9-44CC-A3D0-3E608D6DB38D}" srcOrd="0" destOrd="0" parTransId="{A83731E2-D287-4681-959B-A7648533AD76}" sibTransId="{8434010D-D888-464C-B92C-0BEC70CC25CE}"/>
    <dgm:cxn modelId="{A98BE90C-CA86-E24D-BAC5-06FBBBDF7927}" type="presOf" srcId="{0107CBC9-D0BB-476A-8705-6F4ACC1C4C7E}" destId="{213CCEC3-6464-CF44-9635-459F92DEA138}" srcOrd="0" destOrd="0" presId="urn:microsoft.com/office/officeart/2005/8/layout/vList2"/>
    <dgm:cxn modelId="{B77C880F-5386-4F29-8B0B-6BBBDF0BFF89}" srcId="{B43A4571-A665-435C-9978-11EE9B05F04B}" destId="{0107CBC9-D0BB-476A-8705-6F4ACC1C4C7E}" srcOrd="0" destOrd="0" parTransId="{CC11C098-5778-4E87-B33B-8B39ACEBA0BD}" sibTransId="{C0250269-A6B4-4928-AAD9-45525E4CC947}"/>
    <dgm:cxn modelId="{885D4A12-379E-C441-94D8-43815DD0AC64}" type="presOf" srcId="{0E347002-EF85-EF4D-9580-ED8753246FE5}" destId="{7496E17F-F3A4-2041-8158-16CB7A76C68D}" srcOrd="0" destOrd="1" presId="urn:microsoft.com/office/officeart/2005/8/layout/vList2"/>
    <dgm:cxn modelId="{0079BC13-9B10-9B48-AE68-A69F9812C14B}" type="presOf" srcId="{A0AEADD8-53F4-4087-84C9-1DC00EBF360A}" destId="{9E802916-07AF-7448-8413-A214CCA772F3}" srcOrd="0" destOrd="0" presId="urn:microsoft.com/office/officeart/2005/8/layout/vList2"/>
    <dgm:cxn modelId="{5B00CA17-F3F5-4D29-ACA8-0475BEDF9013}" srcId="{B43A4571-A665-435C-9978-11EE9B05F04B}" destId="{A0AEADD8-53F4-4087-84C9-1DC00EBF360A}" srcOrd="4" destOrd="0" parTransId="{78490711-D3A1-4D5F-B989-618AB1EF59C4}" sibTransId="{65FFD55A-0599-49F1-A7C5-7CAF8BFFD8E7}"/>
    <dgm:cxn modelId="{DC9C0947-56D1-4757-B266-563615035D64}" srcId="{42196A86-3420-4D64-84BA-CDE92F736B53}" destId="{8FF4D417-EF62-4233-8273-CB22E020B074}" srcOrd="0" destOrd="0" parTransId="{F400A36A-FE2D-4456-9E42-C23D7A35B7AC}" sibTransId="{76A36688-B952-405F-BD0C-AAEE4BA9EEB1}"/>
    <dgm:cxn modelId="{C108E547-5480-A741-A464-6B86FC765635}" type="presOf" srcId="{8FF4D417-EF62-4233-8273-CB22E020B074}" destId="{9E7320E5-E01B-9C4D-B6DF-313476049F89}" srcOrd="0" destOrd="0" presId="urn:microsoft.com/office/officeart/2005/8/layout/vList2"/>
    <dgm:cxn modelId="{FE4BB65C-2087-1944-8BC2-D861775A9C89}" type="presOf" srcId="{9F9E6F49-C30D-47BA-9271-060CA1EBCBD0}" destId="{5C398519-2EF9-8241-8054-86678DCAF103}" srcOrd="0" destOrd="0" presId="urn:microsoft.com/office/officeart/2005/8/layout/vList2"/>
    <dgm:cxn modelId="{D4A41965-C1D3-EF44-993A-82C21E078CBE}" type="presOf" srcId="{42196A86-3420-4D64-84BA-CDE92F736B53}" destId="{95961869-544E-2043-B1D6-05ECAB279A97}" srcOrd="0" destOrd="0" presId="urn:microsoft.com/office/officeart/2005/8/layout/vList2"/>
    <dgm:cxn modelId="{C59E0D72-F0E2-48B5-B08F-9F692D38F4EE}" srcId="{B43A4571-A665-435C-9978-11EE9B05F04B}" destId="{42196A86-3420-4D64-84BA-CDE92F736B53}" srcOrd="2" destOrd="0" parTransId="{41AD9F06-5715-4C34-8AE0-743A53E1A55A}" sibTransId="{3610DD43-E2CC-4261-B4A0-BC4724A92340}"/>
    <dgm:cxn modelId="{D6B00A73-3543-8249-A63D-A7825E9ADA6C}" type="presOf" srcId="{B43A4571-A665-435C-9978-11EE9B05F04B}" destId="{2D0DD7B6-B271-7040-BB00-3926C4944866}" srcOrd="0" destOrd="0" presId="urn:microsoft.com/office/officeart/2005/8/layout/vList2"/>
    <dgm:cxn modelId="{D3766681-9C0C-E843-B9E7-6F324326F139}" srcId="{A0AEADD8-53F4-4087-84C9-1DC00EBF360A}" destId="{0E347002-EF85-EF4D-9580-ED8753246FE5}" srcOrd="1" destOrd="0" parTransId="{FE523133-1D6F-124D-8A9C-C0E920CB75D5}" sibTransId="{5C201416-6B9A-0846-8EAC-ACFFAF250F60}"/>
    <dgm:cxn modelId="{72C26582-BE80-1A4B-BAC8-15B28346603B}" type="presOf" srcId="{7CF7D5B6-8267-44C8-9F64-E530D1566209}" destId="{0F68537B-28BA-794B-95F8-8F6BA5EBA6C3}" srcOrd="0" destOrd="0" presId="urn:microsoft.com/office/officeart/2005/8/layout/vList2"/>
    <dgm:cxn modelId="{91348989-F984-6147-A089-16232088CFB9}" type="presOf" srcId="{8AEB2CEA-A5F9-44CC-A3D0-3E608D6DB38D}" destId="{7496E17F-F3A4-2041-8158-16CB7A76C68D}" srcOrd="0" destOrd="0" presId="urn:microsoft.com/office/officeart/2005/8/layout/vList2"/>
    <dgm:cxn modelId="{6B0DD8A3-7196-FB4D-A8E9-11A12EE75203}" type="presOf" srcId="{346AB76B-C0B6-444B-A774-731E4984503C}" destId="{5950A822-4829-2446-BDAA-2FFBD940F431}" srcOrd="0" destOrd="0" presId="urn:microsoft.com/office/officeart/2005/8/layout/vList2"/>
    <dgm:cxn modelId="{02EB4BB8-0D5C-4F6A-B718-79EBA4228305}" srcId="{346AB76B-C0B6-444B-A774-731E4984503C}" destId="{7CF7D5B6-8267-44C8-9F64-E530D1566209}" srcOrd="0" destOrd="0" parTransId="{1A0A9078-757E-429B-8A61-97015A43E39C}" sibTransId="{55CD5F95-3513-4AA0-8526-952D0ACEFEBA}"/>
    <dgm:cxn modelId="{7C2F49B9-FB12-4391-9AFA-04446BB4645E}" srcId="{B43A4571-A665-435C-9978-11EE9B05F04B}" destId="{346AB76B-C0B6-444B-A774-731E4984503C}" srcOrd="1" destOrd="0" parTransId="{0382EB85-0803-42B9-A07E-9A78149B72C6}" sibTransId="{EA19DBE3-94B5-417C-B776-16F40AB4929C}"/>
    <dgm:cxn modelId="{8586ECD3-DED4-491B-B614-3BD0D0573DA6}" srcId="{9F9E6F49-C30D-47BA-9271-060CA1EBCBD0}" destId="{0F31DCAB-7575-490D-A4DF-C156DC56BB24}" srcOrd="0" destOrd="0" parTransId="{7F5669D1-ACF7-4599-87CE-65C9E562A1E4}" sibTransId="{9362702F-207B-4E1E-BBEC-C46A52EF9DCE}"/>
    <dgm:cxn modelId="{5B20ACD4-CA3F-44BC-9F9D-BF614ECAC97B}" srcId="{B43A4571-A665-435C-9978-11EE9B05F04B}" destId="{9F9E6F49-C30D-47BA-9271-060CA1EBCBD0}" srcOrd="3" destOrd="0" parTransId="{CCE2638D-82F7-4DD7-9F2B-21A39303676E}" sibTransId="{33E9FC5E-0E2A-4C4F-A09B-BCDD9052CCCE}"/>
    <dgm:cxn modelId="{31ED07E1-71FF-CE43-BEFF-9B809E681024}" type="presOf" srcId="{0F31DCAB-7575-490D-A4DF-C156DC56BB24}" destId="{DE8DEB80-63D4-7844-87F6-B951D9F4E2F3}" srcOrd="0" destOrd="0" presId="urn:microsoft.com/office/officeart/2005/8/layout/vList2"/>
    <dgm:cxn modelId="{2E7AB5EB-3F10-8B4A-A4C6-06DACE3A8B05}" type="presParOf" srcId="{2D0DD7B6-B271-7040-BB00-3926C4944866}" destId="{213CCEC3-6464-CF44-9635-459F92DEA138}" srcOrd="0" destOrd="0" presId="urn:microsoft.com/office/officeart/2005/8/layout/vList2"/>
    <dgm:cxn modelId="{2D9BDC35-5EE7-604B-A326-59E68C41C4CA}" type="presParOf" srcId="{2D0DD7B6-B271-7040-BB00-3926C4944866}" destId="{8614585D-D95D-8542-A164-0B0A0F15E915}" srcOrd="1" destOrd="0" presId="urn:microsoft.com/office/officeart/2005/8/layout/vList2"/>
    <dgm:cxn modelId="{79D6AF5D-1CD2-FE43-A964-9F5ECDECA778}" type="presParOf" srcId="{2D0DD7B6-B271-7040-BB00-3926C4944866}" destId="{5950A822-4829-2446-BDAA-2FFBD940F431}" srcOrd="2" destOrd="0" presId="urn:microsoft.com/office/officeart/2005/8/layout/vList2"/>
    <dgm:cxn modelId="{9205C63A-82A7-5A4E-B430-6FB69A31B828}" type="presParOf" srcId="{2D0DD7B6-B271-7040-BB00-3926C4944866}" destId="{0F68537B-28BA-794B-95F8-8F6BA5EBA6C3}" srcOrd="3" destOrd="0" presId="urn:microsoft.com/office/officeart/2005/8/layout/vList2"/>
    <dgm:cxn modelId="{C7AAA2BF-6C69-D542-B3FF-0BE747AA3CAA}" type="presParOf" srcId="{2D0DD7B6-B271-7040-BB00-3926C4944866}" destId="{95961869-544E-2043-B1D6-05ECAB279A97}" srcOrd="4" destOrd="0" presId="urn:microsoft.com/office/officeart/2005/8/layout/vList2"/>
    <dgm:cxn modelId="{79693153-4B94-EF43-B6FA-3E27872E76B6}" type="presParOf" srcId="{2D0DD7B6-B271-7040-BB00-3926C4944866}" destId="{9E7320E5-E01B-9C4D-B6DF-313476049F89}" srcOrd="5" destOrd="0" presId="urn:microsoft.com/office/officeart/2005/8/layout/vList2"/>
    <dgm:cxn modelId="{C973AEF9-7FA8-2D47-AB9B-5DFD5088A16A}" type="presParOf" srcId="{2D0DD7B6-B271-7040-BB00-3926C4944866}" destId="{5C398519-2EF9-8241-8054-86678DCAF103}" srcOrd="6" destOrd="0" presId="urn:microsoft.com/office/officeart/2005/8/layout/vList2"/>
    <dgm:cxn modelId="{AB764566-B132-9444-9CCB-E068F783171D}" type="presParOf" srcId="{2D0DD7B6-B271-7040-BB00-3926C4944866}" destId="{DE8DEB80-63D4-7844-87F6-B951D9F4E2F3}" srcOrd="7" destOrd="0" presId="urn:microsoft.com/office/officeart/2005/8/layout/vList2"/>
    <dgm:cxn modelId="{091C328D-2CA7-6446-9D4F-49C610B3B72B}" type="presParOf" srcId="{2D0DD7B6-B271-7040-BB00-3926C4944866}" destId="{9E802916-07AF-7448-8413-A214CCA772F3}" srcOrd="8" destOrd="0" presId="urn:microsoft.com/office/officeart/2005/8/layout/vList2"/>
    <dgm:cxn modelId="{E5655F65-2D20-1C45-B234-70AE32C9AADB}" type="presParOf" srcId="{2D0DD7B6-B271-7040-BB00-3926C4944866}" destId="{7496E17F-F3A4-2041-8158-16CB7A76C68D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585C1-93C3-427B-8E3A-8A2A9514289C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736408-C101-492B-B776-6C5E09A65CFF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EDD2BF-8801-4BE6-BAFF-7B024B9F8AC8}">
      <dsp:nvSpPr>
        <dsp:cNvPr id="0" name=""/>
        <dsp:cNvSpPr/>
      </dsp:nvSpPr>
      <dsp:spPr>
        <a:xfrm>
          <a:off x="1429899" y="2442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Understand</a:t>
          </a:r>
          <a:r>
            <a:rPr lang="en-US" sz="2000" kern="1200" dirty="0"/>
            <a:t> the difference between reactive and proactive parenting</a:t>
          </a:r>
        </a:p>
      </dsp:txBody>
      <dsp:txXfrm>
        <a:off x="1429899" y="2442"/>
        <a:ext cx="5083704" cy="1238008"/>
      </dsp:txXfrm>
    </dsp:sp>
    <dsp:sp modelId="{BAFEA9AC-B065-4FBA-919F-F3EF9B568520}">
      <dsp:nvSpPr>
        <dsp:cNvPr id="0" name=""/>
        <dsp:cNvSpPr/>
      </dsp:nvSpPr>
      <dsp:spPr>
        <a:xfrm>
          <a:off x="0" y="1561268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3544ED-2333-42DB-B009-0759ECA97023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8C8A38-6588-42C8-9BBD-C3DFE72718D9}">
      <dsp:nvSpPr>
        <dsp:cNvPr id="0" name=""/>
        <dsp:cNvSpPr/>
      </dsp:nvSpPr>
      <dsp:spPr>
        <a:xfrm>
          <a:off x="1429899" y="1549953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Learn</a:t>
          </a:r>
          <a:r>
            <a:rPr lang="en-US" sz="2000" kern="1200" dirty="0"/>
            <a:t> what PBIS is and why it is useful in the home</a:t>
          </a:r>
        </a:p>
      </dsp:txBody>
      <dsp:txXfrm>
        <a:off x="1429899" y="1549953"/>
        <a:ext cx="5083704" cy="1238008"/>
      </dsp:txXfrm>
    </dsp:sp>
    <dsp:sp modelId="{2DF94566-0CB8-4F5A-A56F-EBEB1A563511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473AB-69F3-41DC-BD39-695D425E9C32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379B32-E060-4EF3-9EE6-CE6762AA5D86}">
      <dsp:nvSpPr>
        <dsp:cNvPr id="0" name=""/>
        <dsp:cNvSpPr/>
      </dsp:nvSpPr>
      <dsp:spPr>
        <a:xfrm>
          <a:off x="1429899" y="309746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baseline="0" dirty="0"/>
            <a:t>Implement</a:t>
          </a:r>
          <a:r>
            <a:rPr lang="en-US" sz="2000" kern="1200" baseline="0" dirty="0"/>
            <a:t> PBIS practices in your home to help reduce problem behavior</a:t>
          </a:r>
          <a:endParaRPr lang="en-US" sz="2000" kern="1200" dirty="0"/>
        </a:p>
      </dsp:txBody>
      <dsp:txXfrm>
        <a:off x="1429899" y="3097464"/>
        <a:ext cx="5083704" cy="1238008"/>
      </dsp:txXfrm>
    </dsp:sp>
    <dsp:sp modelId="{EFF51B6B-7060-5044-BB4A-3B6A4AAB358D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08820B-A510-7143-BB7F-5FE82D61C133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EF428B-1F95-4045-9902-B614DA2087B0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Learn </a:t>
          </a:r>
          <a:r>
            <a:rPr lang="en-US" sz="2000" b="0" kern="1200" dirty="0"/>
            <a:t>strategies for correcting problem behavior and implementing negative consequences</a:t>
          </a:r>
          <a:endParaRPr lang="en-US" sz="2000" kern="1200" dirty="0"/>
        </a:p>
      </dsp:txBody>
      <dsp:txXfrm>
        <a:off x="1429899" y="4644974"/>
        <a:ext cx="5083704" cy="1238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6FC9B3-1431-4F94-8D53-D11D185BE81F}">
      <dsp:nvSpPr>
        <dsp:cNvPr id="0" name=""/>
        <dsp:cNvSpPr/>
      </dsp:nvSpPr>
      <dsp:spPr>
        <a:xfrm>
          <a:off x="0" y="719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F6AE43-873F-4C88-873E-9068B3251DB4}">
      <dsp:nvSpPr>
        <dsp:cNvPr id="0" name=""/>
        <dsp:cNvSpPr/>
      </dsp:nvSpPr>
      <dsp:spPr>
        <a:xfrm>
          <a:off x="509522" y="379703"/>
          <a:ext cx="926404" cy="9264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A6711-2972-45A9-AC4F-D33951566B97}">
      <dsp:nvSpPr>
        <dsp:cNvPr id="0" name=""/>
        <dsp:cNvSpPr/>
      </dsp:nvSpPr>
      <dsp:spPr>
        <a:xfrm>
          <a:off x="1945450" y="719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Proactive</a:t>
          </a:r>
        </a:p>
      </dsp:txBody>
      <dsp:txXfrm>
        <a:off x="1945450" y="719"/>
        <a:ext cx="4643240" cy="1684372"/>
      </dsp:txXfrm>
    </dsp:sp>
    <dsp:sp modelId="{4E490273-1D1B-4F29-918D-4E1E669E5DB5}">
      <dsp:nvSpPr>
        <dsp:cNvPr id="0" name=""/>
        <dsp:cNvSpPr/>
      </dsp:nvSpPr>
      <dsp:spPr>
        <a:xfrm>
          <a:off x="0" y="2106185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8C05DD-8B48-4DCA-A071-6CEEAB4232CB}">
      <dsp:nvSpPr>
        <dsp:cNvPr id="0" name=""/>
        <dsp:cNvSpPr/>
      </dsp:nvSpPr>
      <dsp:spPr>
        <a:xfrm>
          <a:off x="509522" y="2485169"/>
          <a:ext cx="926404" cy="9264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2D3EDB-369B-4A1A-87AD-831B39BECEE8}">
      <dsp:nvSpPr>
        <dsp:cNvPr id="0" name=""/>
        <dsp:cNvSpPr/>
      </dsp:nvSpPr>
      <dsp:spPr>
        <a:xfrm>
          <a:off x="1945450" y="2106185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Behavior Management System</a:t>
          </a:r>
        </a:p>
      </dsp:txBody>
      <dsp:txXfrm>
        <a:off x="1945450" y="2106185"/>
        <a:ext cx="4643240" cy="1684372"/>
      </dsp:txXfrm>
    </dsp:sp>
    <dsp:sp modelId="{B2CA9E7C-611C-4389-AF81-2103C7A9D22D}">
      <dsp:nvSpPr>
        <dsp:cNvPr id="0" name=""/>
        <dsp:cNvSpPr/>
      </dsp:nvSpPr>
      <dsp:spPr>
        <a:xfrm>
          <a:off x="0" y="4211650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2BFCEA-514F-49F9-B151-E123AF2E7C40}">
      <dsp:nvSpPr>
        <dsp:cNvPr id="0" name=""/>
        <dsp:cNvSpPr/>
      </dsp:nvSpPr>
      <dsp:spPr>
        <a:xfrm>
          <a:off x="509522" y="4590634"/>
          <a:ext cx="926404" cy="9264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10D532-9C5A-4610-B359-F1BD1CDA70CB}">
      <dsp:nvSpPr>
        <dsp:cNvPr id="0" name=""/>
        <dsp:cNvSpPr/>
      </dsp:nvSpPr>
      <dsp:spPr>
        <a:xfrm>
          <a:off x="1945450" y="4211650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Prevent/Reduce Problem Behavior</a:t>
          </a:r>
        </a:p>
      </dsp:txBody>
      <dsp:txXfrm>
        <a:off x="1945450" y="4211650"/>
        <a:ext cx="4643240" cy="16843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04679-DBD4-4E95-AEEC-FC15304363B5}">
      <dsp:nvSpPr>
        <dsp:cNvPr id="0" name=""/>
        <dsp:cNvSpPr/>
      </dsp:nvSpPr>
      <dsp:spPr>
        <a:xfrm>
          <a:off x="679050" y="581261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C09249-7619-4563-842D-90DCB658EC2A}">
      <dsp:nvSpPr>
        <dsp:cNvPr id="0" name=""/>
        <dsp:cNvSpPr/>
      </dsp:nvSpPr>
      <dsp:spPr>
        <a:xfrm>
          <a:off x="1081237" y="983449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D1177E-0229-4AF6-AE0D-C2D7E8B725DB}">
      <dsp:nvSpPr>
        <dsp:cNvPr id="0" name=""/>
        <dsp:cNvSpPr/>
      </dsp:nvSpPr>
      <dsp:spPr>
        <a:xfrm>
          <a:off x="75768" y="305626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Improve Student outcomes</a:t>
          </a:r>
        </a:p>
      </dsp:txBody>
      <dsp:txXfrm>
        <a:off x="75768" y="3056262"/>
        <a:ext cx="3093750" cy="720000"/>
      </dsp:txXfrm>
    </dsp:sp>
    <dsp:sp modelId="{620B36AD-A5CB-47FA-AA0A-85670C1D442B}">
      <dsp:nvSpPr>
        <dsp:cNvPr id="0" name=""/>
        <dsp:cNvSpPr/>
      </dsp:nvSpPr>
      <dsp:spPr>
        <a:xfrm>
          <a:off x="4314206" y="581261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D285B2-E776-4BE9-8200-AEC3730718EA}">
      <dsp:nvSpPr>
        <dsp:cNvPr id="0" name=""/>
        <dsp:cNvSpPr/>
      </dsp:nvSpPr>
      <dsp:spPr>
        <a:xfrm>
          <a:off x="4716393" y="983449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D6F6B7-CC81-4150-991D-F8D621655C39}">
      <dsp:nvSpPr>
        <dsp:cNvPr id="0" name=""/>
        <dsp:cNvSpPr/>
      </dsp:nvSpPr>
      <dsp:spPr>
        <a:xfrm>
          <a:off x="3710925" y="305626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Reduce problem behaviors</a:t>
          </a:r>
        </a:p>
      </dsp:txBody>
      <dsp:txXfrm>
        <a:off x="3710925" y="3056262"/>
        <a:ext cx="3093750" cy="720000"/>
      </dsp:txXfrm>
    </dsp:sp>
    <dsp:sp modelId="{AA51C3E1-6B4F-4215-A47B-40F5F328ED8E}">
      <dsp:nvSpPr>
        <dsp:cNvPr id="0" name=""/>
        <dsp:cNvSpPr/>
      </dsp:nvSpPr>
      <dsp:spPr>
        <a:xfrm>
          <a:off x="7949362" y="581261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A1A77-202F-4C98-B231-A25FE618E7E6}">
      <dsp:nvSpPr>
        <dsp:cNvPr id="0" name=""/>
        <dsp:cNvSpPr/>
      </dsp:nvSpPr>
      <dsp:spPr>
        <a:xfrm>
          <a:off x="8351550" y="983449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88B1BA-7451-465A-BA69-F5207494119E}">
      <dsp:nvSpPr>
        <dsp:cNvPr id="0" name=""/>
        <dsp:cNvSpPr/>
      </dsp:nvSpPr>
      <dsp:spPr>
        <a:xfrm>
          <a:off x="7346081" y="305626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Improve teacher outcomes</a:t>
          </a:r>
        </a:p>
      </dsp:txBody>
      <dsp:txXfrm>
        <a:off x="7346081" y="3056262"/>
        <a:ext cx="309375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F5EFF-5BB7-47A7-81DE-CD999B40EFE3}">
      <dsp:nvSpPr>
        <dsp:cNvPr id="0" name=""/>
        <dsp:cNvSpPr/>
      </dsp:nvSpPr>
      <dsp:spPr>
        <a:xfrm>
          <a:off x="57937" y="310934"/>
          <a:ext cx="1494870" cy="149487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C892D-A098-47F2-A6F2-8AF800C9FCDF}">
      <dsp:nvSpPr>
        <dsp:cNvPr id="0" name=""/>
        <dsp:cNvSpPr/>
      </dsp:nvSpPr>
      <dsp:spPr>
        <a:xfrm>
          <a:off x="371860" y="624857"/>
          <a:ext cx="867024" cy="8670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515E31-1732-46E5-91BD-D51B84652E7C}">
      <dsp:nvSpPr>
        <dsp:cNvPr id="0" name=""/>
        <dsp:cNvSpPr/>
      </dsp:nvSpPr>
      <dsp:spPr>
        <a:xfrm>
          <a:off x="1873137" y="310934"/>
          <a:ext cx="3523623" cy="149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Structure</a:t>
          </a:r>
        </a:p>
      </dsp:txBody>
      <dsp:txXfrm>
        <a:off x="1873137" y="310934"/>
        <a:ext cx="3523623" cy="1494870"/>
      </dsp:txXfrm>
    </dsp:sp>
    <dsp:sp modelId="{CE6DA7A2-AB0F-4829-ABB3-05943F7321E2}">
      <dsp:nvSpPr>
        <dsp:cNvPr id="0" name=""/>
        <dsp:cNvSpPr/>
      </dsp:nvSpPr>
      <dsp:spPr>
        <a:xfrm>
          <a:off x="6010725" y="310934"/>
          <a:ext cx="1494870" cy="149487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036EF6-04A6-4BFD-9B13-ACA0244B5557}">
      <dsp:nvSpPr>
        <dsp:cNvPr id="0" name=""/>
        <dsp:cNvSpPr/>
      </dsp:nvSpPr>
      <dsp:spPr>
        <a:xfrm>
          <a:off x="6324648" y="624857"/>
          <a:ext cx="867024" cy="8670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E99BA7-FEDB-493E-8815-DFE68262D277}">
      <dsp:nvSpPr>
        <dsp:cNvPr id="0" name=""/>
        <dsp:cNvSpPr/>
      </dsp:nvSpPr>
      <dsp:spPr>
        <a:xfrm>
          <a:off x="7825925" y="310934"/>
          <a:ext cx="3523623" cy="149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Expectations</a:t>
          </a:r>
          <a:endParaRPr lang="en-US" sz="2400" kern="1200" dirty="0"/>
        </a:p>
      </dsp:txBody>
      <dsp:txXfrm>
        <a:off x="7825925" y="310934"/>
        <a:ext cx="3523623" cy="1494870"/>
      </dsp:txXfrm>
    </dsp:sp>
    <dsp:sp modelId="{9082F84F-B741-40EF-BFE1-EB216DBBF01D}">
      <dsp:nvSpPr>
        <dsp:cNvPr id="0" name=""/>
        <dsp:cNvSpPr/>
      </dsp:nvSpPr>
      <dsp:spPr>
        <a:xfrm>
          <a:off x="57937" y="2545532"/>
          <a:ext cx="1494870" cy="149487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4DB4AB-8C95-4B7C-9B0A-8D4B88B50BA5}">
      <dsp:nvSpPr>
        <dsp:cNvPr id="0" name=""/>
        <dsp:cNvSpPr/>
      </dsp:nvSpPr>
      <dsp:spPr>
        <a:xfrm>
          <a:off x="371860" y="2859455"/>
          <a:ext cx="867024" cy="8670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B0ED1A-E5E6-4C74-A9AE-C2C8D06AFF33}">
      <dsp:nvSpPr>
        <dsp:cNvPr id="0" name=""/>
        <dsp:cNvSpPr/>
      </dsp:nvSpPr>
      <dsp:spPr>
        <a:xfrm>
          <a:off x="1873137" y="2545532"/>
          <a:ext cx="3523623" cy="149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Reinforcement</a:t>
          </a:r>
        </a:p>
      </dsp:txBody>
      <dsp:txXfrm>
        <a:off x="1873137" y="2545532"/>
        <a:ext cx="3523623" cy="1494870"/>
      </dsp:txXfrm>
    </dsp:sp>
    <dsp:sp modelId="{E279B346-48F3-42BE-B047-2D9C2B17B23A}">
      <dsp:nvSpPr>
        <dsp:cNvPr id="0" name=""/>
        <dsp:cNvSpPr/>
      </dsp:nvSpPr>
      <dsp:spPr>
        <a:xfrm>
          <a:off x="6010725" y="2545532"/>
          <a:ext cx="1494870" cy="149487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065D20-264F-4B45-83E9-AFF7E1E0F396}">
      <dsp:nvSpPr>
        <dsp:cNvPr id="0" name=""/>
        <dsp:cNvSpPr/>
      </dsp:nvSpPr>
      <dsp:spPr>
        <a:xfrm>
          <a:off x="6324648" y="2859455"/>
          <a:ext cx="867024" cy="86702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A6F3F-7ED9-47CA-9FC0-C384AFFD6FAD}">
      <dsp:nvSpPr>
        <dsp:cNvPr id="0" name=""/>
        <dsp:cNvSpPr/>
      </dsp:nvSpPr>
      <dsp:spPr>
        <a:xfrm>
          <a:off x="7825925" y="2545532"/>
          <a:ext cx="3523623" cy="149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Correction</a:t>
          </a:r>
          <a:endParaRPr lang="en-US" sz="2400" kern="1200" dirty="0"/>
        </a:p>
      </dsp:txBody>
      <dsp:txXfrm>
        <a:off x="7825925" y="2545532"/>
        <a:ext cx="3523623" cy="14948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B543C7-60F4-754A-B82C-515618287DC7}">
      <dsp:nvSpPr>
        <dsp:cNvPr id="0" name=""/>
        <dsp:cNvSpPr/>
      </dsp:nvSpPr>
      <dsp:spPr>
        <a:xfrm>
          <a:off x="0" y="0"/>
          <a:ext cx="11407487" cy="21788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Types of Reinforcement </a:t>
          </a:r>
        </a:p>
      </dsp:txBody>
      <dsp:txXfrm>
        <a:off x="0" y="0"/>
        <a:ext cx="11407487" cy="1176560"/>
      </dsp:txXfrm>
    </dsp:sp>
    <dsp:sp modelId="{3A5FA3B6-19C5-F44F-8097-B0A50BA29B99}">
      <dsp:nvSpPr>
        <dsp:cNvPr id="0" name=""/>
        <dsp:cNvSpPr/>
      </dsp:nvSpPr>
      <dsp:spPr>
        <a:xfrm>
          <a:off x="0" y="1132984"/>
          <a:ext cx="2851871" cy="100225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Attention  (praise, play time with caregiver)</a:t>
          </a:r>
        </a:p>
      </dsp:txBody>
      <dsp:txXfrm>
        <a:off x="0" y="1132984"/>
        <a:ext cx="2851871" cy="1002255"/>
      </dsp:txXfrm>
    </dsp:sp>
    <dsp:sp modelId="{91B946D9-230B-1B4E-9605-84EEF2003FAA}">
      <dsp:nvSpPr>
        <dsp:cNvPr id="0" name=""/>
        <dsp:cNvSpPr/>
      </dsp:nvSpPr>
      <dsp:spPr>
        <a:xfrm>
          <a:off x="2851871" y="1132984"/>
          <a:ext cx="2851871" cy="1002255"/>
        </a:xfrm>
        <a:prstGeom prst="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Tangibles (treats, electronics, toys) </a:t>
          </a:r>
        </a:p>
      </dsp:txBody>
      <dsp:txXfrm>
        <a:off x="2851871" y="1132984"/>
        <a:ext cx="2851871" cy="1002255"/>
      </dsp:txXfrm>
    </dsp:sp>
    <dsp:sp modelId="{02AF0161-B703-EF4F-BF15-9FEBFC9FFDA5}">
      <dsp:nvSpPr>
        <dsp:cNvPr id="0" name=""/>
        <dsp:cNvSpPr/>
      </dsp:nvSpPr>
      <dsp:spPr>
        <a:xfrm>
          <a:off x="5703743" y="1132984"/>
          <a:ext cx="2851871" cy="1002255"/>
        </a:xfrm>
        <a:prstGeom prst="rect">
          <a:avLst/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Privileges (free time, later bedtime)</a:t>
          </a:r>
        </a:p>
      </dsp:txBody>
      <dsp:txXfrm>
        <a:off x="5703743" y="1132984"/>
        <a:ext cx="2851871" cy="1002255"/>
      </dsp:txXfrm>
    </dsp:sp>
    <dsp:sp modelId="{CF629B9D-5DBA-324E-B89B-FEC8F0D4CB19}">
      <dsp:nvSpPr>
        <dsp:cNvPr id="0" name=""/>
        <dsp:cNvSpPr/>
      </dsp:nvSpPr>
      <dsp:spPr>
        <a:xfrm>
          <a:off x="8555615" y="1132984"/>
          <a:ext cx="2851871" cy="1002255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Activities (games, art and crafts)</a:t>
          </a:r>
        </a:p>
      </dsp:txBody>
      <dsp:txXfrm>
        <a:off x="8555615" y="1132984"/>
        <a:ext cx="2851871" cy="100225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4790E-E15D-5441-832D-AD3EF9A1AB83}">
      <dsp:nvSpPr>
        <dsp:cNvPr id="0" name=""/>
        <dsp:cNvSpPr/>
      </dsp:nvSpPr>
      <dsp:spPr>
        <a:xfrm>
          <a:off x="3510369" y="2010"/>
          <a:ext cx="6993359" cy="104150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691" tIns="264543" rIns="135691" bIns="26454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"That was not respectful”</a:t>
          </a:r>
        </a:p>
      </dsp:txBody>
      <dsp:txXfrm>
        <a:off x="3510369" y="2010"/>
        <a:ext cx="6993359" cy="1041507"/>
      </dsp:txXfrm>
    </dsp:sp>
    <dsp:sp modelId="{C74747D5-C8CE-B542-929B-15D825B80CAF}">
      <dsp:nvSpPr>
        <dsp:cNvPr id="0" name=""/>
        <dsp:cNvSpPr/>
      </dsp:nvSpPr>
      <dsp:spPr>
        <a:xfrm>
          <a:off x="2727" y="2010"/>
          <a:ext cx="3507641" cy="10415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516" tIns="102878" rIns="92516" bIns="10287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Quickly Correct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the Behavior</a:t>
          </a:r>
        </a:p>
      </dsp:txBody>
      <dsp:txXfrm>
        <a:off x="2727" y="2010"/>
        <a:ext cx="3507641" cy="1041507"/>
      </dsp:txXfrm>
    </dsp:sp>
    <dsp:sp modelId="{DD786E83-59A0-2B48-B1B8-2379203B6490}">
      <dsp:nvSpPr>
        <dsp:cNvPr id="0" name=""/>
        <dsp:cNvSpPr/>
      </dsp:nvSpPr>
      <dsp:spPr>
        <a:xfrm>
          <a:off x="3510369" y="1106008"/>
          <a:ext cx="6993359" cy="104150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691" tIns="264543" rIns="135691" bIns="26454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“My expectation is that you speak kindly to your sister”</a:t>
          </a:r>
        </a:p>
      </dsp:txBody>
      <dsp:txXfrm>
        <a:off x="3510369" y="1106008"/>
        <a:ext cx="6993359" cy="1041507"/>
      </dsp:txXfrm>
    </dsp:sp>
    <dsp:sp modelId="{C6B2F0E8-F68E-7F42-9194-2B4F2B022268}">
      <dsp:nvSpPr>
        <dsp:cNvPr id="0" name=""/>
        <dsp:cNvSpPr/>
      </dsp:nvSpPr>
      <dsp:spPr>
        <a:xfrm>
          <a:off x="2727" y="1106008"/>
          <a:ext cx="3507641" cy="104150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516" tIns="102878" rIns="92516" bIns="10287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Re-state the expectation</a:t>
          </a:r>
        </a:p>
      </dsp:txBody>
      <dsp:txXfrm>
        <a:off x="2727" y="1106008"/>
        <a:ext cx="3507641" cy="1041507"/>
      </dsp:txXfrm>
    </dsp:sp>
    <dsp:sp modelId="{99DA0254-8AFE-BB43-B169-C9CFFF7D10FB}">
      <dsp:nvSpPr>
        <dsp:cNvPr id="0" name=""/>
        <dsp:cNvSpPr/>
      </dsp:nvSpPr>
      <dsp:spPr>
        <a:xfrm>
          <a:off x="3510369" y="2210007"/>
          <a:ext cx="6993359" cy="104150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691" tIns="264543" rIns="135691" bIns="26454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“Let’s try again. How can you speak respectfully to your sister?"</a:t>
          </a:r>
        </a:p>
      </dsp:txBody>
      <dsp:txXfrm>
        <a:off x="3510369" y="2210007"/>
        <a:ext cx="6993359" cy="1041507"/>
      </dsp:txXfrm>
    </dsp:sp>
    <dsp:sp modelId="{1448761C-F968-0C42-BDB3-F33793ED1D34}">
      <dsp:nvSpPr>
        <dsp:cNvPr id="0" name=""/>
        <dsp:cNvSpPr/>
      </dsp:nvSpPr>
      <dsp:spPr>
        <a:xfrm>
          <a:off x="2727" y="2210007"/>
          <a:ext cx="3507641" cy="10415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516" tIns="102878" rIns="92516" bIns="10287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Provide an opportunity for positive interaction</a:t>
          </a:r>
        </a:p>
      </dsp:txBody>
      <dsp:txXfrm>
        <a:off x="2727" y="2210007"/>
        <a:ext cx="3507641" cy="1041507"/>
      </dsp:txXfrm>
    </dsp:sp>
    <dsp:sp modelId="{388DDDD2-A0BC-5F46-BF6D-77D6ACA2BAC8}">
      <dsp:nvSpPr>
        <dsp:cNvPr id="0" name=""/>
        <dsp:cNvSpPr/>
      </dsp:nvSpPr>
      <dsp:spPr>
        <a:xfrm>
          <a:off x="3510369" y="3314005"/>
          <a:ext cx="6993359" cy="104150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691" tIns="264543" rIns="135691" bIns="26454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“That was a nice thing to say. Great job being respectful” </a:t>
          </a:r>
        </a:p>
      </dsp:txBody>
      <dsp:txXfrm>
        <a:off x="3510369" y="3314005"/>
        <a:ext cx="6993359" cy="1041507"/>
      </dsp:txXfrm>
    </dsp:sp>
    <dsp:sp modelId="{76DCE5DC-5682-4740-ADA9-A893204010A9}">
      <dsp:nvSpPr>
        <dsp:cNvPr id="0" name=""/>
        <dsp:cNvSpPr/>
      </dsp:nvSpPr>
      <dsp:spPr>
        <a:xfrm>
          <a:off x="2727" y="3314005"/>
          <a:ext cx="3507641" cy="10415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516" tIns="102878" rIns="92516" bIns="10287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Provide positive feedback</a:t>
          </a:r>
        </a:p>
      </dsp:txBody>
      <dsp:txXfrm>
        <a:off x="2727" y="3314005"/>
        <a:ext cx="3507641" cy="10415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670B16-66ED-417E-88BD-326D37E26FA3}">
      <dsp:nvSpPr>
        <dsp:cNvPr id="0" name=""/>
        <dsp:cNvSpPr/>
      </dsp:nvSpPr>
      <dsp:spPr>
        <a:xfrm>
          <a:off x="0" y="1829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AA8EF6-1086-483A-9626-6D7F16781446}">
      <dsp:nvSpPr>
        <dsp:cNvPr id="0" name=""/>
        <dsp:cNvSpPr/>
      </dsp:nvSpPr>
      <dsp:spPr>
        <a:xfrm>
          <a:off x="235850" y="177255"/>
          <a:ext cx="428818" cy="428818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8B2F56-76EC-463F-89F6-BC3361CA8AD0}">
      <dsp:nvSpPr>
        <dsp:cNvPr id="0" name=""/>
        <dsp:cNvSpPr/>
      </dsp:nvSpPr>
      <dsp:spPr>
        <a:xfrm>
          <a:off x="900518" y="1829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Calm, neutral tone of voice. Avoid arguing and lecturing. </a:t>
          </a:r>
        </a:p>
      </dsp:txBody>
      <dsp:txXfrm>
        <a:off x="900518" y="1829"/>
        <a:ext cx="5347881" cy="779669"/>
      </dsp:txXfrm>
    </dsp:sp>
    <dsp:sp modelId="{A531E06B-BC6F-4F10-AF37-E292AACA6A74}">
      <dsp:nvSpPr>
        <dsp:cNvPr id="0" name=""/>
        <dsp:cNvSpPr/>
      </dsp:nvSpPr>
      <dsp:spPr>
        <a:xfrm>
          <a:off x="0" y="976416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9C48F8-556F-4892-B6F9-E01D60BEEB89}">
      <dsp:nvSpPr>
        <dsp:cNvPr id="0" name=""/>
        <dsp:cNvSpPr/>
      </dsp:nvSpPr>
      <dsp:spPr>
        <a:xfrm>
          <a:off x="235850" y="1151842"/>
          <a:ext cx="428818" cy="4288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0DE33D-2728-44D6-8BFE-F206D6198C41}">
      <dsp:nvSpPr>
        <dsp:cNvPr id="0" name=""/>
        <dsp:cNvSpPr/>
      </dsp:nvSpPr>
      <dsp:spPr>
        <a:xfrm>
          <a:off x="900518" y="976416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Tie consequence back to expectation</a:t>
          </a:r>
        </a:p>
      </dsp:txBody>
      <dsp:txXfrm>
        <a:off x="900518" y="976416"/>
        <a:ext cx="5347881" cy="779669"/>
      </dsp:txXfrm>
    </dsp:sp>
    <dsp:sp modelId="{7FF7524B-4D58-495C-A80D-7DC74A97DF41}">
      <dsp:nvSpPr>
        <dsp:cNvPr id="0" name=""/>
        <dsp:cNvSpPr/>
      </dsp:nvSpPr>
      <dsp:spPr>
        <a:xfrm>
          <a:off x="0" y="1951003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C4B85-5F28-49AF-AAB3-8381AB25A9C4}">
      <dsp:nvSpPr>
        <dsp:cNvPr id="0" name=""/>
        <dsp:cNvSpPr/>
      </dsp:nvSpPr>
      <dsp:spPr>
        <a:xfrm>
          <a:off x="235850" y="2126428"/>
          <a:ext cx="428818" cy="4288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EE5B4B-9DA6-4C01-BC3F-EE7C7FFF7D2A}">
      <dsp:nvSpPr>
        <dsp:cNvPr id="0" name=""/>
        <dsp:cNvSpPr/>
      </dsp:nvSpPr>
      <dsp:spPr>
        <a:xfrm>
          <a:off x="900518" y="1951003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Consistency</a:t>
          </a:r>
        </a:p>
      </dsp:txBody>
      <dsp:txXfrm>
        <a:off x="900518" y="1951003"/>
        <a:ext cx="5347881" cy="779669"/>
      </dsp:txXfrm>
    </dsp:sp>
    <dsp:sp modelId="{8F9588AC-688D-D44B-B8FD-EAA35D88D7A4}">
      <dsp:nvSpPr>
        <dsp:cNvPr id="0" name=""/>
        <dsp:cNvSpPr/>
      </dsp:nvSpPr>
      <dsp:spPr>
        <a:xfrm>
          <a:off x="0" y="2925590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A1E19D-1247-B246-A8A8-308E98DB48D8}">
      <dsp:nvSpPr>
        <dsp:cNvPr id="0" name=""/>
        <dsp:cNvSpPr/>
      </dsp:nvSpPr>
      <dsp:spPr>
        <a:xfrm>
          <a:off x="235850" y="3101015"/>
          <a:ext cx="428818" cy="42881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2181CD-4E8A-984A-8E94-CF5AD53E300C}">
      <dsp:nvSpPr>
        <dsp:cNvPr id="0" name=""/>
        <dsp:cNvSpPr/>
      </dsp:nvSpPr>
      <dsp:spPr>
        <a:xfrm>
          <a:off x="900518" y="2925590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Reward desired behavior immediately </a:t>
          </a:r>
        </a:p>
      </dsp:txBody>
      <dsp:txXfrm>
        <a:off x="900518" y="2925590"/>
        <a:ext cx="5347881" cy="779669"/>
      </dsp:txXfrm>
    </dsp:sp>
    <dsp:sp modelId="{10620852-FC0C-4F6E-920A-B18449DA1660}">
      <dsp:nvSpPr>
        <dsp:cNvPr id="0" name=""/>
        <dsp:cNvSpPr/>
      </dsp:nvSpPr>
      <dsp:spPr>
        <a:xfrm>
          <a:off x="0" y="3900177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3676CD-97DA-4D12-B6F3-476366ABD457}">
      <dsp:nvSpPr>
        <dsp:cNvPr id="0" name=""/>
        <dsp:cNvSpPr/>
      </dsp:nvSpPr>
      <dsp:spPr>
        <a:xfrm>
          <a:off x="235850" y="4075602"/>
          <a:ext cx="428818" cy="42881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C9BFD7-CEEB-4EFD-8273-12EBF9716982}">
      <dsp:nvSpPr>
        <dsp:cNvPr id="0" name=""/>
        <dsp:cNvSpPr/>
      </dsp:nvSpPr>
      <dsp:spPr>
        <a:xfrm>
          <a:off x="900518" y="3900177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Consequences posted</a:t>
          </a:r>
          <a:r>
            <a:rPr lang="en-US" sz="1900" kern="1200" baseline="0" dirty="0"/>
            <a:t> and visible </a:t>
          </a:r>
          <a:endParaRPr lang="en-US" sz="1900" kern="1200" dirty="0"/>
        </a:p>
      </dsp:txBody>
      <dsp:txXfrm>
        <a:off x="900518" y="3900177"/>
        <a:ext cx="5347881" cy="779669"/>
      </dsp:txXfrm>
    </dsp:sp>
    <dsp:sp modelId="{67F9EEFE-E4D5-014E-A631-800B77984E4C}">
      <dsp:nvSpPr>
        <dsp:cNvPr id="0" name=""/>
        <dsp:cNvSpPr/>
      </dsp:nvSpPr>
      <dsp:spPr>
        <a:xfrm>
          <a:off x="0" y="4874763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1ADB74-65D5-EA45-BC89-D7F0A1D6303C}">
      <dsp:nvSpPr>
        <dsp:cNvPr id="0" name=""/>
        <dsp:cNvSpPr/>
      </dsp:nvSpPr>
      <dsp:spPr>
        <a:xfrm>
          <a:off x="235850" y="5050189"/>
          <a:ext cx="428818" cy="42881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9E6FF7-8444-B04B-A919-23B48C1A1555}">
      <dsp:nvSpPr>
        <dsp:cNvPr id="0" name=""/>
        <dsp:cNvSpPr/>
      </dsp:nvSpPr>
      <dsp:spPr>
        <a:xfrm>
          <a:off x="900518" y="4874763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Time out length: one minute for every year old</a:t>
          </a:r>
        </a:p>
      </dsp:txBody>
      <dsp:txXfrm>
        <a:off x="900518" y="4874763"/>
        <a:ext cx="5347881" cy="77966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CCEC3-6464-CF44-9635-459F92DEA138}">
      <dsp:nvSpPr>
        <dsp:cNvPr id="0" name=""/>
        <dsp:cNvSpPr/>
      </dsp:nvSpPr>
      <dsp:spPr>
        <a:xfrm>
          <a:off x="0" y="320946"/>
          <a:ext cx="5466084" cy="6715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PBIS is Proactive</a:t>
          </a:r>
        </a:p>
      </dsp:txBody>
      <dsp:txXfrm>
        <a:off x="32784" y="353730"/>
        <a:ext cx="5400516" cy="606012"/>
      </dsp:txXfrm>
    </dsp:sp>
    <dsp:sp modelId="{5950A822-4829-2446-BDAA-2FFBD940F431}">
      <dsp:nvSpPr>
        <dsp:cNvPr id="0" name=""/>
        <dsp:cNvSpPr/>
      </dsp:nvSpPr>
      <dsp:spPr>
        <a:xfrm>
          <a:off x="0" y="1073166"/>
          <a:ext cx="5466084" cy="67158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Structure </a:t>
          </a:r>
        </a:p>
      </dsp:txBody>
      <dsp:txXfrm>
        <a:off x="32784" y="1105950"/>
        <a:ext cx="5400516" cy="606012"/>
      </dsp:txXfrm>
    </dsp:sp>
    <dsp:sp modelId="{0F68537B-28BA-794B-95F8-8F6BA5EBA6C3}">
      <dsp:nvSpPr>
        <dsp:cNvPr id="0" name=""/>
        <dsp:cNvSpPr/>
      </dsp:nvSpPr>
      <dsp:spPr>
        <a:xfrm>
          <a:off x="0" y="1744747"/>
          <a:ext cx="5466084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548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Create a Schedule</a:t>
          </a:r>
        </a:p>
      </dsp:txBody>
      <dsp:txXfrm>
        <a:off x="0" y="1744747"/>
        <a:ext cx="5466084" cy="463680"/>
      </dsp:txXfrm>
    </dsp:sp>
    <dsp:sp modelId="{95961869-544E-2043-B1D6-05ECAB279A97}">
      <dsp:nvSpPr>
        <dsp:cNvPr id="0" name=""/>
        <dsp:cNvSpPr/>
      </dsp:nvSpPr>
      <dsp:spPr>
        <a:xfrm>
          <a:off x="0" y="2208427"/>
          <a:ext cx="5466084" cy="67158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Expectations</a:t>
          </a:r>
        </a:p>
      </dsp:txBody>
      <dsp:txXfrm>
        <a:off x="32784" y="2241211"/>
        <a:ext cx="5400516" cy="606012"/>
      </dsp:txXfrm>
    </dsp:sp>
    <dsp:sp modelId="{9E7320E5-E01B-9C4D-B6DF-313476049F89}">
      <dsp:nvSpPr>
        <dsp:cNvPr id="0" name=""/>
        <dsp:cNvSpPr/>
      </dsp:nvSpPr>
      <dsp:spPr>
        <a:xfrm>
          <a:off x="0" y="2880007"/>
          <a:ext cx="5466084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548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Discuss, Teach, Remind</a:t>
          </a:r>
        </a:p>
      </dsp:txBody>
      <dsp:txXfrm>
        <a:off x="0" y="2880007"/>
        <a:ext cx="5466084" cy="463680"/>
      </dsp:txXfrm>
    </dsp:sp>
    <dsp:sp modelId="{5C398519-2EF9-8241-8054-86678DCAF103}">
      <dsp:nvSpPr>
        <dsp:cNvPr id="0" name=""/>
        <dsp:cNvSpPr/>
      </dsp:nvSpPr>
      <dsp:spPr>
        <a:xfrm>
          <a:off x="0" y="3343687"/>
          <a:ext cx="5466084" cy="67158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Reinforcement</a:t>
          </a:r>
        </a:p>
      </dsp:txBody>
      <dsp:txXfrm>
        <a:off x="32784" y="3376471"/>
        <a:ext cx="5400516" cy="606012"/>
      </dsp:txXfrm>
    </dsp:sp>
    <dsp:sp modelId="{DE8DEB80-63D4-7844-87F6-B951D9F4E2F3}">
      <dsp:nvSpPr>
        <dsp:cNvPr id="0" name=""/>
        <dsp:cNvSpPr/>
      </dsp:nvSpPr>
      <dsp:spPr>
        <a:xfrm>
          <a:off x="0" y="4015267"/>
          <a:ext cx="5466084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548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Behavior Specific Praise</a:t>
          </a:r>
        </a:p>
      </dsp:txBody>
      <dsp:txXfrm>
        <a:off x="0" y="4015267"/>
        <a:ext cx="5466084" cy="463680"/>
      </dsp:txXfrm>
    </dsp:sp>
    <dsp:sp modelId="{9E802916-07AF-7448-8413-A214CCA772F3}">
      <dsp:nvSpPr>
        <dsp:cNvPr id="0" name=""/>
        <dsp:cNvSpPr/>
      </dsp:nvSpPr>
      <dsp:spPr>
        <a:xfrm>
          <a:off x="0" y="4478947"/>
          <a:ext cx="5466084" cy="6715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Correction/Negative Consequences</a:t>
          </a:r>
        </a:p>
      </dsp:txBody>
      <dsp:txXfrm>
        <a:off x="32784" y="4511731"/>
        <a:ext cx="5400516" cy="606012"/>
      </dsp:txXfrm>
    </dsp:sp>
    <dsp:sp modelId="{7496E17F-F3A4-2041-8158-16CB7A76C68D}">
      <dsp:nvSpPr>
        <dsp:cNvPr id="0" name=""/>
        <dsp:cNvSpPr/>
      </dsp:nvSpPr>
      <dsp:spPr>
        <a:xfrm>
          <a:off x="0" y="5150527"/>
          <a:ext cx="5466084" cy="75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548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Behavior</a:t>
          </a:r>
          <a:r>
            <a:rPr lang="en-US" sz="2200" kern="1200" baseline="0" dirty="0"/>
            <a:t> correction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Consequence hierarchy</a:t>
          </a:r>
        </a:p>
      </dsp:txBody>
      <dsp:txXfrm>
        <a:off x="0" y="5150527"/>
        <a:ext cx="5466084" cy="753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33714-8952-C844-8818-01D188909D6B}" type="datetimeFigureOut">
              <a:rPr lang="en-US" smtClean="0"/>
              <a:t>9/25/20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EB7D3-14A8-784D-84CD-7B69CADA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82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94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16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9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50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83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34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dirty="0"/>
              <a:t>. </a:t>
            </a:r>
            <a:br>
              <a:rPr lang="en-US" dirty="0"/>
            </a:b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06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33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164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817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16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99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32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lambertslately.com</a:t>
            </a:r>
            <a:r>
              <a:rPr lang="en-US" dirty="0"/>
              <a:t>/how-to-schedule-your-</a:t>
            </a:r>
            <a:r>
              <a:rPr lang="en-US" dirty="0" err="1"/>
              <a:t>day.html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64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608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340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kidsactivitiesblog.com</a:t>
            </a:r>
            <a:r>
              <a:rPr lang="en-US" dirty="0"/>
              <a:t>/91715/school-routine-clock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892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.Reference Tom </a:t>
            </a:r>
            <a:r>
              <a:rPr lang="en-US" dirty="0" err="1"/>
              <a:t>Herner</a:t>
            </a:r>
            <a:r>
              <a:rPr lang="en-US" dirty="0"/>
              <a:t> 1998 (NASDE President)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413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https://</a:t>
            </a:r>
            <a:r>
              <a:rPr lang="en-US" sz="1200" dirty="0" err="1"/>
              <a:t>vkc.mc.vanderbilt.edu</a:t>
            </a:r>
            <a:r>
              <a:rPr lang="en-US" sz="1200" dirty="0"/>
              <a:t>/assets/files/resources/tbsp-</a:t>
            </a:r>
            <a:r>
              <a:rPr lang="en-US" sz="1200" dirty="0" err="1"/>
              <a:t>behaviorexpectationstips.pdf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773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169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713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www.pbis.org</a:t>
            </a:r>
            <a:r>
              <a:rPr lang="en-US" dirty="0"/>
              <a:t>/resource/family-plan-for-positive-behavior-at-home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01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568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047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514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219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362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400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160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092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332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www.pbisworld.com</a:t>
            </a:r>
            <a:r>
              <a:rPr lang="en-US" dirty="0"/>
              <a:t>/tier-1/clear-consistent-predictable-consequences/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640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28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084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98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629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519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27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87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74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87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73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EB7D3-14A8-784D-84CD-7B69CADA1D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89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1AFA0-EFAE-4F4E-A76A-44BD1CB29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C0E5D-05B7-6242-AEB6-211D16C68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4964A-A697-2F41-8AF2-8EC30E947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F149A-09B1-B149-AFF8-09C284DF3C37}" type="datetimeFigureOut">
              <a:rPr lang="en-US" smtClean="0"/>
              <a:t>9/25/20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99924-4FFA-6C46-8F42-C9E991CA6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D365E-F865-9742-B7C1-D1CF7AB3D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9AC9-8D81-9048-AC4D-B963CCC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3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3F7EB-9DE5-2B4A-A3EE-214E0B927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ACE6A4-85E3-4246-AE6C-D1451D88F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5BAC9-7CBD-BB43-A4DA-658AA91DE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F149A-09B1-B149-AFF8-09C284DF3C37}" type="datetimeFigureOut">
              <a:rPr lang="en-US" smtClean="0"/>
              <a:t>9/25/20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D3703-FE27-C349-B127-F2ECEF6E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F8A28-25D3-D544-B9CD-200FCDB6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9AC9-8D81-9048-AC4D-B963CCC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35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A49334-0FFC-BE4C-BDA1-950CABFFC3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6EB7F-2607-0D44-8A81-58B56431D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9EB0A-8AAA-4D4B-85C3-A4A72CC8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F149A-09B1-B149-AFF8-09C284DF3C37}" type="datetimeFigureOut">
              <a:rPr lang="en-US" smtClean="0"/>
              <a:t>9/25/20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D09B9-DA98-C74D-93AB-8B9B4CBA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06241-53CF-7D43-B3BE-B8938A2C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9AC9-8D81-9048-AC4D-B963CCC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32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F7861-B045-CE40-9DD3-E9CF9197B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6261A-BA18-C047-889A-2CDA30120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F5E7B-55DF-F744-83A2-BB651D065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F149A-09B1-B149-AFF8-09C284DF3C37}" type="datetimeFigureOut">
              <a:rPr lang="en-US" smtClean="0"/>
              <a:t>9/25/20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B9D5A-F872-E749-8200-1279C0AF6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AD958-C9AA-0B49-ADDC-F5ABCDE7A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9AC9-8D81-9048-AC4D-B963CCC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39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5B1C9-7DC4-E642-A31A-2C4872BB0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D74E-848A-9749-A521-33776306F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6DCCF-84B3-824C-A27A-698FEAADC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F149A-09B1-B149-AFF8-09C284DF3C37}" type="datetimeFigureOut">
              <a:rPr lang="en-US" smtClean="0"/>
              <a:t>9/25/20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302CE-AD89-B64B-B9E6-FB85E4C8D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8CAF2-9562-0A47-B995-A962033B6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9AC9-8D81-9048-AC4D-B963CCC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44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E9ED-471B-9A43-BC2B-61FAF1041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E8F3E-0FB9-F84C-BE8F-F4DB457E83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5B224-8F30-4A4F-A8A2-70C92A907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AD725-F209-004C-A60A-9F266B237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F149A-09B1-B149-AFF8-09C284DF3C37}" type="datetimeFigureOut">
              <a:rPr lang="en-US" smtClean="0"/>
              <a:t>9/25/20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430A3-C08D-B84A-B4F2-BB8937DD5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C531E-C0F7-F644-A63D-8E01887D8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9AC9-8D81-9048-AC4D-B963CCC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25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137F3-74A1-5248-A788-D13F1C89B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89E9A-F9C2-4C4F-A152-60FC9E84E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BB9D14-8E54-154F-B580-C80094719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E21009-5A5D-2E49-9988-1A083C3932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0D6B63-6B88-E340-91E8-C9B866D576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9BF3C4-C0F8-E74E-833E-5F6362B84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F149A-09B1-B149-AFF8-09C284DF3C37}" type="datetimeFigureOut">
              <a:rPr lang="en-US" smtClean="0"/>
              <a:t>9/25/20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7AFFC0-28BE-7B43-AD4A-4B6CE434E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6B2DD-1B3E-3046-9DD2-31D2FBED3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9AC9-8D81-9048-AC4D-B963CCC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12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649FB-D43B-664B-886E-2F2C196A4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E1053D-3516-134F-9E68-2D1C1677D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F149A-09B1-B149-AFF8-09C284DF3C37}" type="datetimeFigureOut">
              <a:rPr lang="en-US" smtClean="0"/>
              <a:t>9/25/20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ADAF32-B251-4540-A628-1428C5087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1E3AC4-8CF6-B54B-BA00-9B8ED24D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9AC9-8D81-9048-AC4D-B963CCC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88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455390-C02C-854B-9325-F0CB76E3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F149A-09B1-B149-AFF8-09C284DF3C37}" type="datetimeFigureOut">
              <a:rPr lang="en-US" smtClean="0"/>
              <a:t>9/25/20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B8D7CD-7207-3F42-8552-B1ED1E220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87B86-F7A2-264B-8B1A-9676B7BC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9AC9-8D81-9048-AC4D-B963CCC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3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F474-6DBC-674E-AAEB-4FA8A2C02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0978A-1400-B440-AA22-4871A7018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D24EBE-DA71-1B48-A596-414202B44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E4C25-1C0A-F945-96A1-23FE78D77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F149A-09B1-B149-AFF8-09C284DF3C37}" type="datetimeFigureOut">
              <a:rPr lang="en-US" smtClean="0"/>
              <a:t>9/25/20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A69C92-A9CD-E540-9FB0-3DAE24FC6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19426-82AE-154D-847A-D235C44A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9AC9-8D81-9048-AC4D-B963CCC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42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FDE49-CE3E-BC41-BF8F-8E7814B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FD2159-01A8-C545-ABE1-C9BDA4B4A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E4DE2-0674-1C4B-8460-AE7022228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0D736-AA70-D64C-9D12-627F519C3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F149A-09B1-B149-AFF8-09C284DF3C37}" type="datetimeFigureOut">
              <a:rPr lang="en-US" smtClean="0"/>
              <a:t>9/25/20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BC3EED-52DB-4B46-B6E0-A0796C70A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A848A-1998-694B-9388-1B2A8EB54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9AC9-8D81-9048-AC4D-B963CCC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3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8202DC-F65D-CF46-88DE-BDC53E840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B7EB0-FF17-B44D-8199-58941BCB6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CC568-6A7B-5545-BD44-906536E62A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F149A-09B1-B149-AFF8-09C284DF3C37}" type="datetimeFigureOut">
              <a:rPr lang="en-US" smtClean="0"/>
              <a:t>9/25/20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0CDD2-9F56-464D-98F0-9A390CB0D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917AF-0041-9544-9C0E-0D8901244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D9AC9-8D81-9048-AC4D-B963CCC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5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kidsactivitiesblog.com/91715/school-routine-clock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hyperlink" Target="http://www.pbis.org/resource/supporting-families-with-pbis-at-home" TargetMode="External"/><Relationship Id="rId4" Type="http://schemas.openxmlformats.org/officeDocument/2006/relationships/hyperlink" Target="https://www.pbisworld.com/tier-1/clear-consistent-predictable-consequences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9B3B6-F271-8D4A-8F8C-1610D873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19505" y="5121464"/>
            <a:ext cx="3447861" cy="1264587"/>
          </a:xfrm>
        </p:spPr>
        <p:txBody>
          <a:bodyPr anchor="ctr">
            <a:normAutofit/>
          </a:bodyPr>
          <a:lstStyle/>
          <a:p>
            <a:pPr algn="l"/>
            <a:r>
              <a:rPr lang="en-US" sz="2000" dirty="0">
                <a:solidFill>
                  <a:srgbClr val="FFC000"/>
                </a:solidFill>
              </a:rPr>
              <a:t>Morgan Hutchinson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D85C94-5445-C440-A0C2-7103AAD62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60" r="-1" b="16010"/>
          <a:stretch/>
        </p:blipFill>
        <p:spPr>
          <a:xfrm>
            <a:off x="320040" y="248157"/>
            <a:ext cx="11548872" cy="4462272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794BD22-E154-5B46-932E-C27D3E004B02}"/>
              </a:ext>
            </a:extLst>
          </p:cNvPr>
          <p:cNvSpPr/>
          <p:nvPr/>
        </p:nvSpPr>
        <p:spPr>
          <a:xfrm>
            <a:off x="1509532" y="4982034"/>
            <a:ext cx="7611319" cy="12645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EFBA73-0FAE-B842-947B-527CBD7F6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8446" y="5082706"/>
            <a:ext cx="7000262" cy="1264588"/>
          </a:xfrm>
        </p:spPr>
        <p:txBody>
          <a:bodyPr anchor="ctr">
            <a:normAutofit/>
          </a:bodyPr>
          <a:lstStyle/>
          <a:p>
            <a:pPr algn="r"/>
            <a:r>
              <a:rPr lang="en-US" sz="4100" dirty="0">
                <a:solidFill>
                  <a:srgbClr val="FFFFFF"/>
                </a:solidFill>
              </a:rPr>
              <a:t>Positive Behavior Interventions and Supports in the Home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386484-E49A-FE49-BE45-BABB199F61B0}"/>
              </a:ext>
            </a:extLst>
          </p:cNvPr>
          <p:cNvCxnSpPr/>
          <p:nvPr/>
        </p:nvCxnSpPr>
        <p:spPr>
          <a:xfrm>
            <a:off x="9491538" y="5128336"/>
            <a:ext cx="0" cy="12280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F4F43A0-6DFC-E94B-BC77-A4DFDAF29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6" y="4892040"/>
            <a:ext cx="2335165" cy="187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51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10C9C7-C1AA-774F-8A75-51A8BBB88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PBIS?</a:t>
            </a:r>
          </a:p>
        </p:txBody>
      </p:sp>
    </p:spTree>
    <p:extLst>
      <p:ext uri="{BB962C8B-B14F-4D97-AF65-F5344CB8AC3E}">
        <p14:creationId xmlns:p14="http://schemas.microsoft.com/office/powerpoint/2010/main" val="1329979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5AB78EB-5930-4E3D-87C8-F52F020CF8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3017121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9EA8DBB-1DE3-1347-A5D2-99B39413DD41}"/>
              </a:ext>
            </a:extLst>
          </p:cNvPr>
          <p:cNvSpPr/>
          <p:nvPr/>
        </p:nvSpPr>
        <p:spPr>
          <a:xfrm>
            <a:off x="338327" y="303590"/>
            <a:ext cx="4335327" cy="5896743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090B7-A7A2-6B4D-AF73-0232F700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52" y="623775"/>
            <a:ext cx="3802276" cy="525637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800" dirty="0"/>
              <a:t>Positive Behavior Interventions and Supports</a:t>
            </a:r>
          </a:p>
        </p:txBody>
      </p:sp>
    </p:spTree>
    <p:extLst>
      <p:ext uri="{BB962C8B-B14F-4D97-AF65-F5344CB8AC3E}">
        <p14:creationId xmlns:p14="http://schemas.microsoft.com/office/powerpoint/2010/main" val="1808959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FE2D22C-409B-48AF-B24F-7988A8F7F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A79554-A41B-2D4C-869C-8E9CFBF36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83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en-US" sz="4800"/>
              <a:t>Positive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A17C1F-A4D3-7544-9D83-B5FAD22892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47" r="23241"/>
          <a:stretch/>
        </p:blipFill>
        <p:spPr>
          <a:xfrm>
            <a:off x="535110" y="627954"/>
            <a:ext cx="4235516" cy="53533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D5F7C-7CC3-014B-83E6-A14059A1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5401" y="1988041"/>
            <a:ext cx="5837750" cy="3023702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Avoid harsh punishments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Instructional Emphasis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Environmental adjustments</a:t>
            </a:r>
          </a:p>
        </p:txBody>
      </p:sp>
    </p:spTree>
    <p:extLst>
      <p:ext uri="{BB962C8B-B14F-4D97-AF65-F5344CB8AC3E}">
        <p14:creationId xmlns:p14="http://schemas.microsoft.com/office/powerpoint/2010/main" val="1649980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C74C1C-EF2E-40CF-A712-656E694E6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509B73-F533-0C4A-9279-BBF5A32CB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83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en-US" sz="4800"/>
              <a:t>Behavior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177F3C-D15F-374C-8E78-E2AAEF1A4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10" y="1186882"/>
            <a:ext cx="4235516" cy="42355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D5A09-E02A-7D43-AF7C-80323EBAC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783" y="2272756"/>
            <a:ext cx="5837750" cy="3023702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Three Principals of PBIS: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Behavior is learned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Behavior is lawful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Behavior can be changed</a:t>
            </a:r>
          </a:p>
        </p:txBody>
      </p:sp>
    </p:spTree>
    <p:extLst>
      <p:ext uri="{BB962C8B-B14F-4D97-AF65-F5344CB8AC3E}">
        <p14:creationId xmlns:p14="http://schemas.microsoft.com/office/powerpoint/2010/main" val="2105298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FE2D22C-409B-48AF-B24F-7988A8F7F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509B73-F533-0C4A-9279-BBF5A32CB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83" y="349664"/>
            <a:ext cx="6427217" cy="1638377"/>
          </a:xfrm>
        </p:spPr>
        <p:txBody>
          <a:bodyPr anchor="b">
            <a:normAutofit/>
          </a:bodyPr>
          <a:lstStyle/>
          <a:p>
            <a:r>
              <a:rPr lang="en-US" sz="4800" dirty="0"/>
              <a:t>Interventions and Supports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5995AF81-6177-984A-AAD0-E41D48B62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77" r="24411"/>
          <a:stretch/>
        </p:blipFill>
        <p:spPr>
          <a:xfrm>
            <a:off x="535110" y="627954"/>
            <a:ext cx="4235516" cy="53533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D5A09-E02A-7D43-AF7C-80323EBAC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6262" y="2620641"/>
            <a:ext cx="5837750" cy="1155492"/>
          </a:xfrm>
        </p:spPr>
        <p:txBody>
          <a:bodyPr anchor="ctr">
            <a:normAutofit/>
          </a:bodyPr>
          <a:lstStyle/>
          <a:p>
            <a:r>
              <a:rPr lang="en-US" sz="2400" dirty="0"/>
              <a:t>Hands on strategies</a:t>
            </a:r>
          </a:p>
          <a:p>
            <a:r>
              <a:rPr lang="en-US" sz="2400" dirty="0"/>
              <a:t>Evidence based</a:t>
            </a:r>
          </a:p>
        </p:txBody>
      </p:sp>
    </p:spTree>
    <p:extLst>
      <p:ext uri="{BB962C8B-B14F-4D97-AF65-F5344CB8AC3E}">
        <p14:creationId xmlns:p14="http://schemas.microsoft.com/office/powerpoint/2010/main" val="2175415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699415-2369-524A-8079-E3C358131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84683"/>
            <a:ext cx="9144000" cy="2551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PBIS in the Schools</a:t>
            </a:r>
          </a:p>
        </p:txBody>
      </p:sp>
      <p:pic>
        <p:nvPicPr>
          <p:cNvPr id="4" name="Graphic 3" descr="Schoolhouse">
            <a:extLst>
              <a:ext uri="{FF2B5EF4-FFF2-40B4-BE49-F238E27FC236}">
                <a16:creationId xmlns:a16="http://schemas.microsoft.com/office/drawing/2014/main" id="{351987A2-9253-CF4B-B832-36702C193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5855" y="32631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11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F7A69B-0158-7542-BC30-39F525DDD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PBIS in Schools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D3D8615D-B99C-4941-B300-0E5251B688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2162134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99394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B347A-7DE7-D34F-8F15-E8838A70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856" y="3113415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Three Tiered System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1726286-73DA-BC4D-838B-1B88B3B232AC}"/>
              </a:ext>
            </a:extLst>
          </p:cNvPr>
          <p:cNvSpPr txBox="1"/>
          <p:nvPr/>
        </p:nvSpPr>
        <p:spPr>
          <a:xfrm>
            <a:off x="533518" y="4976446"/>
            <a:ext cx="580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ll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96798D-6A0D-F84D-954B-316DA92C12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80" t="7076" r="10631" b="6537"/>
          <a:stretch/>
        </p:blipFill>
        <p:spPr>
          <a:xfrm>
            <a:off x="521512" y="1090246"/>
            <a:ext cx="5994851" cy="531871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30D1E68-3718-5741-93F5-AB530877CECC}"/>
              </a:ext>
            </a:extLst>
          </p:cNvPr>
          <p:cNvSpPr txBox="1"/>
          <p:nvPr/>
        </p:nvSpPr>
        <p:spPr>
          <a:xfrm>
            <a:off x="3050815" y="4822558"/>
            <a:ext cx="1116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Tier 1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448729-60B6-DA45-9E33-E59A49A5B8E3}"/>
              </a:ext>
            </a:extLst>
          </p:cNvPr>
          <p:cNvSpPr txBox="1"/>
          <p:nvPr/>
        </p:nvSpPr>
        <p:spPr>
          <a:xfrm>
            <a:off x="2960567" y="3260331"/>
            <a:ext cx="1116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Tier 2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8A5643-5FCF-C947-813D-99E87E497DA7}"/>
              </a:ext>
            </a:extLst>
          </p:cNvPr>
          <p:cNvSpPr txBox="1"/>
          <p:nvPr/>
        </p:nvSpPr>
        <p:spPr>
          <a:xfrm>
            <a:off x="3037022" y="1980177"/>
            <a:ext cx="1116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Tier 3 </a:t>
            </a:r>
          </a:p>
        </p:txBody>
      </p:sp>
    </p:spTree>
    <p:extLst>
      <p:ext uri="{BB962C8B-B14F-4D97-AF65-F5344CB8AC3E}">
        <p14:creationId xmlns:p14="http://schemas.microsoft.com/office/powerpoint/2010/main" val="2865084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5BCE2E-DC5B-244B-9236-3875863E3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144" y="0"/>
            <a:ext cx="9305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6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699415-2369-524A-8079-E3C358131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84683"/>
            <a:ext cx="9144000" cy="2551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PBIS in the Home</a:t>
            </a:r>
          </a:p>
        </p:txBody>
      </p:sp>
      <p:pic>
        <p:nvPicPr>
          <p:cNvPr id="4" name="Graphic 3" descr="House">
            <a:extLst>
              <a:ext uri="{FF2B5EF4-FFF2-40B4-BE49-F238E27FC236}">
                <a16:creationId xmlns:a16="http://schemas.microsoft.com/office/drawing/2014/main" id="{231B9B17-7F0A-0749-AE2B-5F3A98B84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5855" y="334495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65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8EA66-8B60-A34B-AFD1-47B5D00F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Objectives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ED22C1D-5112-4F49-8F27-0547B1F129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840929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8253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PBIS-720p-ca7392b2-4052-46d3-b278-412084a5c206 (1) (1)">
            <a:hlinkClick r:id="" action="ppaction://media"/>
            <a:extLst>
              <a:ext uri="{FF2B5EF4-FFF2-40B4-BE49-F238E27FC236}">
                <a16:creationId xmlns:a16="http://schemas.microsoft.com/office/drawing/2014/main" id="{4426A0CA-5CFE-6E4F-B959-CDC285F4FE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3" y="1778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9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AEF63068-7362-4649-B24D-38F60C1DE1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5445177"/>
              </p:ext>
            </p:extLst>
          </p:nvPr>
        </p:nvGraphicFramePr>
        <p:xfrm>
          <a:off x="1148124" y="1253331"/>
          <a:ext cx="114074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1586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570B0-5EFF-194A-9462-F566BBD54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038" y="-234133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 dirty="0"/>
              <a:t>Structure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C44676-DD45-BB41-A2C7-ADFC47CB3DA0}"/>
              </a:ext>
            </a:extLst>
          </p:cNvPr>
          <p:cNvSpPr/>
          <p:nvPr/>
        </p:nvSpPr>
        <p:spPr>
          <a:xfrm>
            <a:off x="0" y="1021727"/>
            <a:ext cx="11383362" cy="15216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9221F2-1B6C-7B46-BE64-CDADE3D6E7F8}"/>
              </a:ext>
            </a:extLst>
          </p:cNvPr>
          <p:cNvSpPr/>
          <p:nvPr/>
        </p:nvSpPr>
        <p:spPr>
          <a:xfrm>
            <a:off x="11357499" y="1021727"/>
            <a:ext cx="97094" cy="69992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A2DD38-B94D-3E4E-9A99-F36C38D209AE}"/>
              </a:ext>
            </a:extLst>
          </p:cNvPr>
          <p:cNvSpPr/>
          <p:nvPr/>
        </p:nvSpPr>
        <p:spPr>
          <a:xfrm>
            <a:off x="11531771" y="1021727"/>
            <a:ext cx="163310" cy="69992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15EF78-7EA4-924E-9AF3-DFD612B7A101}"/>
              </a:ext>
            </a:extLst>
          </p:cNvPr>
          <p:cNvSpPr/>
          <p:nvPr/>
        </p:nvSpPr>
        <p:spPr>
          <a:xfrm>
            <a:off x="7976329" y="1819744"/>
            <a:ext cx="3830189" cy="4626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963323-54D7-C042-8CF7-0454CAEA3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85" t="21663" r="11618" b="13446"/>
          <a:stretch/>
        </p:blipFill>
        <p:spPr>
          <a:xfrm>
            <a:off x="8296474" y="1695185"/>
            <a:ext cx="2926080" cy="406799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385BF34-C6F3-0543-A4D5-81A2F87B89C8}"/>
              </a:ext>
            </a:extLst>
          </p:cNvPr>
          <p:cNvSpPr/>
          <p:nvPr/>
        </p:nvSpPr>
        <p:spPr>
          <a:xfrm>
            <a:off x="0" y="1314899"/>
            <a:ext cx="3785404" cy="4626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AED5E5-2A90-1A44-A077-9AFCBCC8D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00" y="1319016"/>
            <a:ext cx="7976329" cy="514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89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1527A5-2427-EA43-8A65-933CC72DE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56514" y="0"/>
            <a:ext cx="5247695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801DA1-5450-2740-8BE3-830425287EB4}"/>
              </a:ext>
            </a:extLst>
          </p:cNvPr>
          <p:cNvSpPr/>
          <p:nvPr/>
        </p:nvSpPr>
        <p:spPr>
          <a:xfrm>
            <a:off x="9684605" y="5890464"/>
            <a:ext cx="25073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lambertslately.com</a:t>
            </a:r>
            <a:r>
              <a:rPr lang="en-US" sz="1400" dirty="0">
                <a:solidFill>
                  <a:schemeClr val="bg1"/>
                </a:solidFill>
              </a:rPr>
              <a:t>/how-to-schedule-your-</a:t>
            </a:r>
            <a:r>
              <a:rPr lang="en-US" sz="1400" dirty="0" err="1">
                <a:solidFill>
                  <a:schemeClr val="bg1"/>
                </a:solidFill>
              </a:rPr>
              <a:t>day.html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31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14">
            <a:extLst>
              <a:ext uri="{FF2B5EF4-FFF2-40B4-BE49-F238E27FC236}">
                <a16:creationId xmlns:a16="http://schemas.microsoft.com/office/drawing/2014/main" id="{2F4D5922-434B-4829-B93E-02DC38A29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16">
            <a:extLst>
              <a:ext uri="{FF2B5EF4-FFF2-40B4-BE49-F238E27FC236}">
                <a16:creationId xmlns:a16="http://schemas.microsoft.com/office/drawing/2014/main" id="{F35FBA24-5C01-4635-A984-1DB6E340B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18">
            <a:extLst>
              <a:ext uri="{FF2B5EF4-FFF2-40B4-BE49-F238E27FC236}">
                <a16:creationId xmlns:a16="http://schemas.microsoft.com/office/drawing/2014/main" id="{D89A5114-55F8-4976-BBE9-EB03D1314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68E7F15-1BC6-438A-8D72-8DC7AED51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1641807-6842-4066-AF10-93EC82C9F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982CAD2-2793-4D56-BE4D-E6CEF77D7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2ADA1AD-25F7-4EE1-9E91-CB4534B56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7625553-33A6-42A6-BA58-B6F60A4E5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5B990D2-1682-41A9-850F-4DC602C31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 26">
            <a:extLst>
              <a:ext uri="{FF2B5EF4-FFF2-40B4-BE49-F238E27FC236}">
                <a16:creationId xmlns:a16="http://schemas.microsoft.com/office/drawing/2014/main" id="{5819102A-0400-4C1F-8614-973F5262E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28">
            <a:extLst>
              <a:ext uri="{FF2B5EF4-FFF2-40B4-BE49-F238E27FC236}">
                <a16:creationId xmlns:a16="http://schemas.microsoft.com/office/drawing/2014/main" id="{EA8FBDFC-CF2A-4A9A-88B1-15D45D68B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EC299EF-4D18-40D1-AAB9-5082B26AB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649880C-55B6-4C46-A7F6-6A2856231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C809907-F418-42B7-B7DA-7578B44AA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71152CA-C7C6-498B-AC68-B4620D242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34">
            <a:extLst>
              <a:ext uri="{FF2B5EF4-FFF2-40B4-BE49-F238E27FC236}">
                <a16:creationId xmlns:a16="http://schemas.microsoft.com/office/drawing/2014/main" id="{CF1485CA-41D2-421F-B28D-15EF845D5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36">
            <a:extLst>
              <a:ext uri="{FF2B5EF4-FFF2-40B4-BE49-F238E27FC236}">
                <a16:creationId xmlns:a16="http://schemas.microsoft.com/office/drawing/2014/main" id="{04ED96A1-E6CA-493F-8610-6B8B7A28E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C9231B8-0812-4FDE-9AC6-94984E20A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BF59FE3-7AD8-46E8-9440-D26863994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EEEDF00-F676-4147-BAF0-64840E285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4D3F73A-55E6-4A58-872D-BE9E9C7C3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42">
            <a:extLst>
              <a:ext uri="{FF2B5EF4-FFF2-40B4-BE49-F238E27FC236}">
                <a16:creationId xmlns:a16="http://schemas.microsoft.com/office/drawing/2014/main" id="{8D2BC472-0671-410F-BA77-E46AA6210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6867670" y="850149"/>
            <a:ext cx="304800" cy="429768"/>
            <a:chOff x="215328" y="-46937"/>
            <a:chExt cx="304800" cy="2773841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C68B2A3-267E-4DE4-8DD5-C0378482D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6474CC6-D7FB-4A38-8991-680F048CF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5825D0E-A1E4-4466-81B2-33325B3B3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1BD1E16-C3EF-4A05-9C71-590A55BFC5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B72B52C-6997-1248-BDC4-8A6B83409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59" y="270135"/>
            <a:ext cx="5427485" cy="6126465"/>
          </a:xfrm>
          <a:prstGeom prst="rect">
            <a:avLst/>
          </a:prstGeom>
        </p:spPr>
      </p:pic>
      <p:pic>
        <p:nvPicPr>
          <p:cNvPr id="35" name="Content Placeholder 9">
            <a:extLst>
              <a:ext uri="{FF2B5EF4-FFF2-40B4-BE49-F238E27FC236}">
                <a16:creationId xmlns:a16="http://schemas.microsoft.com/office/drawing/2014/main" id="{ABC50CBD-A56A-5744-ADEA-3DAA831BAA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1767"/>
          <a:stretch/>
        </p:blipFill>
        <p:spPr>
          <a:xfrm>
            <a:off x="6412264" y="233133"/>
            <a:ext cx="5207657" cy="616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89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313D098-15C3-254C-92D5-8907377827B6}"/>
              </a:ext>
            </a:extLst>
          </p:cNvPr>
          <p:cNvSpPr/>
          <p:nvPr/>
        </p:nvSpPr>
        <p:spPr>
          <a:xfrm>
            <a:off x="9353550" y="5890464"/>
            <a:ext cx="2838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www.cupcakediariesblog.com</a:t>
            </a:r>
            <a:r>
              <a:rPr lang="en-US" sz="1400" dirty="0">
                <a:solidFill>
                  <a:schemeClr val="bg1"/>
                </a:solidFill>
              </a:rPr>
              <a:t>/printable-daily-checklist-for-kids/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6E177F-D58E-3E49-93C4-A5CF06C26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878" y="0"/>
            <a:ext cx="5278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13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DDDB26-D117-D645-96C2-E3A70468F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44888" y="1"/>
            <a:ext cx="4632843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459904-E735-3746-BECB-EAB13BFEBA33}"/>
              </a:ext>
            </a:extLst>
          </p:cNvPr>
          <p:cNvSpPr/>
          <p:nvPr/>
        </p:nvSpPr>
        <p:spPr>
          <a:xfrm>
            <a:off x="9696981" y="5890464"/>
            <a:ext cx="24950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kidsactivitiesblog.com</a:t>
            </a:r>
            <a:r>
              <a:rPr lang="en-US" sz="1400" dirty="0">
                <a:solidFill>
                  <a:schemeClr val="bg1"/>
                </a:solidFill>
              </a:rPr>
              <a:t>/91715/school-routine-clock</a:t>
            </a:r>
          </a:p>
        </p:txBody>
      </p:sp>
    </p:spTree>
    <p:extLst>
      <p:ext uri="{BB962C8B-B14F-4D97-AF65-F5344CB8AC3E}">
        <p14:creationId xmlns:p14="http://schemas.microsoft.com/office/powerpoint/2010/main" val="3228416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570B0-5EFF-194A-9462-F566BBD54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 dirty="0"/>
              <a:t>Expectations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A52AC4-5120-564D-B35C-52CE7EA89C59}"/>
              </a:ext>
            </a:extLst>
          </p:cNvPr>
          <p:cNvGrpSpPr/>
          <p:nvPr/>
        </p:nvGrpSpPr>
        <p:grpSpPr>
          <a:xfrm>
            <a:off x="6876273" y="2396804"/>
            <a:ext cx="4352730" cy="3976700"/>
            <a:chOff x="6876273" y="2396804"/>
            <a:chExt cx="4352730" cy="39767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1EAC76B-5C45-AF43-8233-ADD6CF75C15F}"/>
                </a:ext>
              </a:extLst>
            </p:cNvPr>
            <p:cNvSpPr/>
            <p:nvPr/>
          </p:nvSpPr>
          <p:spPr>
            <a:xfrm>
              <a:off x="6876273" y="2396804"/>
              <a:ext cx="4352730" cy="39767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E24B1D-5F10-9B48-BB3D-31ADAE374F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033" b="1"/>
            <a:stretch/>
          </p:blipFill>
          <p:spPr>
            <a:xfrm>
              <a:off x="6967884" y="2555061"/>
              <a:ext cx="4169507" cy="3660185"/>
            </a:xfrm>
            <a:prstGeom prst="rect">
              <a:avLst/>
            </a:prstGeom>
          </p:spPr>
        </p:pic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366E432-D87F-224D-9B8D-B429A451E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00" y="2780068"/>
            <a:ext cx="6862054" cy="3023702"/>
          </a:xfrm>
        </p:spPr>
        <p:txBody>
          <a:bodyPr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600" dirty="0"/>
              <a:t>“If a child doesn’t know how to read, we teach”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/>
              <a:t>“If a child doesn't know how to swim, we teach”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/>
              <a:t>“If a child doesn’t know how to multiply, we teach”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/>
              <a:t>“If a child doesn’t know how to drive, we teach”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/>
              <a:t>“If a child doesn’t know how to </a:t>
            </a:r>
            <a:r>
              <a:rPr lang="en-US" sz="1600" b="1" dirty="0"/>
              <a:t>behave, we….. Teach?.....punish</a:t>
            </a:r>
            <a:r>
              <a:rPr lang="en-US" sz="1600" dirty="0"/>
              <a:t>?”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/>
              <a:t>“Why can’t we finish the last sentence as automatically as we do the others?” 				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/>
              <a:t>					(</a:t>
            </a:r>
            <a:r>
              <a:rPr lang="en-US" sz="1600" dirty="0" err="1"/>
              <a:t>Herner</a:t>
            </a:r>
            <a:r>
              <a:rPr lang="en-US" sz="1600" dirty="0"/>
              <a:t>, 1998)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1558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67BB-645F-6340-8FAE-7EECE39D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05575" cy="1325563"/>
          </a:xfrm>
        </p:spPr>
        <p:txBody>
          <a:bodyPr>
            <a:normAutofit/>
          </a:bodyPr>
          <a:lstStyle/>
          <a:p>
            <a:r>
              <a:rPr lang="en-US"/>
              <a:t>Establishing Expectations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B7994-D37B-5749-9CBC-D59743BAA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899435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Select 3-5 behavioral expectations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Use child’s schoolwide expectations if possible</a:t>
            </a:r>
          </a:p>
          <a:p>
            <a:pPr>
              <a:lnSpc>
                <a:spcPct val="150000"/>
              </a:lnSpc>
            </a:pPr>
            <a:r>
              <a:rPr lang="en-US" dirty="0"/>
              <a:t>Expectations stated positively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Non-example  “No disrespect, no fighting, no rough housing”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Example “Be respectful, Be kind, Be safe”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13D172-8B6A-47F5-9813-DE455773F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197653-1331-4140-A912-EA9FBAB9F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178" y="0"/>
            <a:ext cx="3525715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B25CDD-E0ED-6B41-B151-263537D9247B}"/>
              </a:ext>
            </a:extLst>
          </p:cNvPr>
          <p:cNvSpPr/>
          <p:nvPr/>
        </p:nvSpPr>
        <p:spPr>
          <a:xfrm>
            <a:off x="10216128" y="6042026"/>
            <a:ext cx="14703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Vanderbilt. Edu</a:t>
            </a:r>
          </a:p>
        </p:txBody>
      </p:sp>
    </p:spTree>
    <p:extLst>
      <p:ext uri="{BB962C8B-B14F-4D97-AF65-F5344CB8AC3E}">
        <p14:creationId xmlns:p14="http://schemas.microsoft.com/office/powerpoint/2010/main" val="469670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03E561-2E1E-1147-B552-61703A93D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304" y="0"/>
            <a:ext cx="10027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64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0896F5-6819-C34E-8544-87D00A025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25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9AC91-F5C8-0C49-81EB-3ADD98DF6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Expectations Clearly Defined Across Settings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3F8F4C-07A8-7A47-A023-F5155E48B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688"/>
          <a:stretch/>
        </p:blipFill>
        <p:spPr>
          <a:xfrm>
            <a:off x="114300" y="1981200"/>
            <a:ext cx="11772900" cy="3502790"/>
          </a:xfrm>
        </p:spPr>
      </p:pic>
    </p:spTree>
    <p:extLst>
      <p:ext uri="{BB962C8B-B14F-4D97-AF65-F5344CB8AC3E}">
        <p14:creationId xmlns:p14="http://schemas.microsoft.com/office/powerpoint/2010/main" val="2916535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2BAC003-5428-D940-ACB4-8212C50A7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331"/>
            <a:ext cx="12192000" cy="47533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765717-9B52-C642-8A54-6596742B0EE7}"/>
              </a:ext>
            </a:extLst>
          </p:cNvPr>
          <p:cNvSpPr/>
          <p:nvPr/>
        </p:nvSpPr>
        <p:spPr>
          <a:xfrm>
            <a:off x="0" y="6635842"/>
            <a:ext cx="73533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www.pbis.org</a:t>
            </a:r>
            <a:r>
              <a:rPr lang="en-US" sz="1200" dirty="0"/>
              <a:t>/resource/family-plan-for-positive-behavior-at-home</a:t>
            </a:r>
          </a:p>
        </p:txBody>
      </p:sp>
    </p:spTree>
    <p:extLst>
      <p:ext uri="{BB962C8B-B14F-4D97-AF65-F5344CB8AC3E}">
        <p14:creationId xmlns:p14="http://schemas.microsoft.com/office/powerpoint/2010/main" val="6796097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450F1-EA9F-7A4E-A6F1-F7646581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 for Pre-Teens/Teens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E5E5563-834F-1E45-9884-F5B4D590B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648" y="1870516"/>
            <a:ext cx="11668704" cy="4344931"/>
          </a:xfrm>
        </p:spPr>
      </p:pic>
    </p:spTree>
    <p:extLst>
      <p:ext uri="{BB962C8B-B14F-4D97-AF65-F5344CB8AC3E}">
        <p14:creationId xmlns:p14="http://schemas.microsoft.com/office/powerpoint/2010/main" val="739887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2E00A-5735-1A4E-A818-1F6D019EC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Teaching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62756-A698-FC41-9E9E-624B5EFFB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Discuss:</a:t>
            </a:r>
          </a:p>
          <a:p>
            <a:pPr lvl="1"/>
            <a:r>
              <a:rPr lang="en-US" sz="2000" dirty="0"/>
              <a:t>Introduce the expectation</a:t>
            </a:r>
          </a:p>
          <a:p>
            <a:pPr lvl="1"/>
            <a:r>
              <a:rPr lang="en-US" sz="2000" dirty="0"/>
              <a:t>Explain the reason</a:t>
            </a:r>
          </a:p>
          <a:p>
            <a:pPr lvl="1"/>
            <a:r>
              <a:rPr lang="en-US" sz="2000" dirty="0"/>
              <a:t>Give examples, Non Examples</a:t>
            </a:r>
          </a:p>
          <a:p>
            <a:pPr lvl="1"/>
            <a:r>
              <a:rPr lang="en-US" sz="2000" dirty="0"/>
              <a:t>Review what the expectation looks like across different settings</a:t>
            </a:r>
          </a:p>
          <a:p>
            <a:r>
              <a:rPr lang="en-US" sz="2000" dirty="0"/>
              <a:t>Teach</a:t>
            </a:r>
          </a:p>
          <a:p>
            <a:pPr lvl="1"/>
            <a:r>
              <a:rPr lang="en-US" sz="2000" dirty="0"/>
              <a:t>Show</a:t>
            </a:r>
          </a:p>
          <a:p>
            <a:pPr lvl="1"/>
            <a:r>
              <a:rPr lang="en-US" sz="2000" dirty="0"/>
              <a:t>Practice</a:t>
            </a:r>
          </a:p>
          <a:p>
            <a:pPr lvl="1"/>
            <a:r>
              <a:rPr lang="en-US" sz="2000" dirty="0"/>
              <a:t>Watch</a:t>
            </a:r>
          </a:p>
          <a:p>
            <a:r>
              <a:rPr lang="en-US" sz="2000" dirty="0"/>
              <a:t>Remind</a:t>
            </a:r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261C6F-224D-45BB-A1D7-57856B73E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48" r="465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891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991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03E561-2E1E-1147-B552-61703A93D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304" y="0"/>
            <a:ext cx="10027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00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570B0-5EFF-194A-9462-F566BBD54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 dirty="0"/>
              <a:t>Reinforcement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4DB85-9955-B34C-B639-24CFECCEB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06" y="2575796"/>
            <a:ext cx="4115947" cy="363945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Anything that increases or maintains behavior</a:t>
            </a:r>
          </a:p>
          <a:p>
            <a:pPr marL="457200" lvl="1" indent="0">
              <a:buNone/>
            </a:pPr>
            <a:endParaRPr lang="en-US" sz="1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0DD0E2-849F-6A4B-A0E8-70FA3DC5EEF4}"/>
              </a:ext>
            </a:extLst>
          </p:cNvPr>
          <p:cNvSpPr/>
          <p:nvPr/>
        </p:nvSpPr>
        <p:spPr>
          <a:xfrm>
            <a:off x="5882184" y="2321981"/>
            <a:ext cx="5335225" cy="3976700"/>
          </a:xfrm>
          <a:prstGeom prst="rect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F655E9-C5F3-FE40-9E77-D3D9D7E1F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241" y="2442476"/>
            <a:ext cx="4099110" cy="378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99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16E506-25A3-7245-B18B-EB50AF7E2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>
            <a:normAutofit/>
          </a:bodyPr>
          <a:lstStyle/>
          <a:p>
            <a:r>
              <a:rPr lang="en-US" sz="3200" dirty="0"/>
              <a:t>Behavior Specific Praise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F3780-9FB1-8241-98D8-EAED85514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164" y="586822"/>
            <a:ext cx="6002636" cy="1645920"/>
          </a:xfrm>
        </p:spPr>
        <p:txBody>
          <a:bodyPr anchor="ctr">
            <a:normAutofit/>
          </a:bodyPr>
          <a:lstStyle/>
          <a:p>
            <a:r>
              <a:rPr lang="en-US" sz="2800" dirty="0"/>
              <a:t>Tie it back to your expectations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9818E91-F9CB-E04B-9260-8C15A3975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33688"/>
              </p:ext>
            </p:extLst>
          </p:nvPr>
        </p:nvGraphicFramePr>
        <p:xfrm>
          <a:off x="554416" y="2734056"/>
          <a:ext cx="11112068" cy="348386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46894">
                  <a:extLst>
                    <a:ext uri="{9D8B030D-6E8A-4147-A177-3AD203B41FA5}">
                      <a16:colId xmlns:a16="http://schemas.microsoft.com/office/drawing/2014/main" val="2530485372"/>
                    </a:ext>
                  </a:extLst>
                </a:gridCol>
                <a:gridCol w="2128345">
                  <a:extLst>
                    <a:ext uri="{9D8B030D-6E8A-4147-A177-3AD203B41FA5}">
                      <a16:colId xmlns:a16="http://schemas.microsoft.com/office/drawing/2014/main" val="698810925"/>
                    </a:ext>
                  </a:extLst>
                </a:gridCol>
                <a:gridCol w="2173098">
                  <a:extLst>
                    <a:ext uri="{9D8B030D-6E8A-4147-A177-3AD203B41FA5}">
                      <a16:colId xmlns:a16="http://schemas.microsoft.com/office/drawing/2014/main" val="1841547650"/>
                    </a:ext>
                  </a:extLst>
                </a:gridCol>
                <a:gridCol w="2150025">
                  <a:extLst>
                    <a:ext uri="{9D8B030D-6E8A-4147-A177-3AD203B41FA5}">
                      <a16:colId xmlns:a16="http://schemas.microsoft.com/office/drawing/2014/main" val="4258841118"/>
                    </a:ext>
                  </a:extLst>
                </a:gridCol>
                <a:gridCol w="2613706">
                  <a:extLst>
                    <a:ext uri="{9D8B030D-6E8A-4147-A177-3AD203B41FA5}">
                      <a16:colId xmlns:a16="http://schemas.microsoft.com/office/drawing/2014/main" val="732840820"/>
                    </a:ext>
                  </a:extLst>
                </a:gridCol>
              </a:tblGrid>
              <a:tr h="865121">
                <a:tc>
                  <a:txBody>
                    <a:bodyPr/>
                    <a:lstStyle/>
                    <a:p>
                      <a:pPr algn="ctr"/>
                      <a:r>
                        <a:rPr lang="en-US" sz="2300" b="1"/>
                        <a:t>Safe</a:t>
                      </a:r>
                    </a:p>
                  </a:txBody>
                  <a:tcPr marL="116908" marR="116908" marT="58454" marB="584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/>
                        <a:t>Respectful</a:t>
                      </a:r>
                    </a:p>
                  </a:txBody>
                  <a:tcPr marL="116908" marR="116908" marT="58454" marB="584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/>
                        <a:t>Responsible</a:t>
                      </a:r>
                    </a:p>
                  </a:txBody>
                  <a:tcPr marL="116908" marR="116908" marT="58454" marB="584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/>
                        <a:t>Kind to yourself</a:t>
                      </a:r>
                    </a:p>
                  </a:txBody>
                  <a:tcPr marL="116908" marR="116908" marT="58454" marB="584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/>
                        <a:t>Kind to our home</a:t>
                      </a:r>
                    </a:p>
                  </a:txBody>
                  <a:tcPr marL="116908" marR="116908" marT="58454" marB="58454" anchor="ctr"/>
                </a:tc>
                <a:extLst>
                  <a:ext uri="{0D108BD9-81ED-4DB2-BD59-A6C34878D82A}">
                    <a16:rowId xmlns:a16="http://schemas.microsoft.com/office/drawing/2014/main" val="2025285385"/>
                  </a:ext>
                </a:extLst>
              </a:tr>
              <a:tr h="2618744">
                <a:tc>
                  <a:txBody>
                    <a:bodyPr/>
                    <a:lstStyle/>
                    <a:p>
                      <a:r>
                        <a:rPr lang="en-US" sz="2300" b="0"/>
                        <a:t>Thanks for being </a:t>
                      </a:r>
                      <a:r>
                        <a:rPr lang="en-US" sz="2300" b="1"/>
                        <a:t>safe</a:t>
                      </a:r>
                      <a:r>
                        <a:rPr lang="en-US" sz="2300" b="0"/>
                        <a:t> by not running in the house.</a:t>
                      </a:r>
                    </a:p>
                  </a:txBody>
                  <a:tcPr marL="116908" marR="116908" marT="58454" marB="58454"/>
                </a:tc>
                <a:tc>
                  <a:txBody>
                    <a:bodyPr/>
                    <a:lstStyle/>
                    <a:p>
                      <a:r>
                        <a:rPr lang="en-US" sz="2300" b="0"/>
                        <a:t>I love how you were </a:t>
                      </a:r>
                      <a:r>
                        <a:rPr lang="en-US" sz="2300" b="1"/>
                        <a:t>respectful</a:t>
                      </a:r>
                      <a:r>
                        <a:rPr lang="en-US" sz="2300" b="0"/>
                        <a:t> by listening to directions the first time. </a:t>
                      </a:r>
                    </a:p>
                  </a:txBody>
                  <a:tcPr marL="116908" marR="116908" marT="58454" marB="58454"/>
                </a:tc>
                <a:tc>
                  <a:txBody>
                    <a:bodyPr/>
                    <a:lstStyle/>
                    <a:p>
                      <a:r>
                        <a:rPr lang="en-US" sz="2300" b="0"/>
                        <a:t>Good job being </a:t>
                      </a:r>
                      <a:r>
                        <a:rPr lang="en-US" sz="2300" b="1"/>
                        <a:t>responsible </a:t>
                      </a:r>
                      <a:r>
                        <a:rPr lang="en-US" sz="2300" b="0"/>
                        <a:t>by starting your homework right away. </a:t>
                      </a:r>
                    </a:p>
                  </a:txBody>
                  <a:tcPr marL="116908" marR="116908" marT="58454" marB="58454"/>
                </a:tc>
                <a:tc>
                  <a:txBody>
                    <a:bodyPr/>
                    <a:lstStyle/>
                    <a:p>
                      <a:r>
                        <a:rPr lang="en-US" sz="2300" b="0"/>
                        <a:t>Fantastic job being </a:t>
                      </a:r>
                      <a:r>
                        <a:rPr lang="en-US" sz="2300" b="1"/>
                        <a:t>kind to yourself </a:t>
                      </a:r>
                      <a:r>
                        <a:rPr lang="en-US" sz="2300" b="0"/>
                        <a:t>by brushing your teeth. </a:t>
                      </a:r>
                    </a:p>
                  </a:txBody>
                  <a:tcPr marL="116908" marR="116908" marT="58454" marB="58454"/>
                </a:tc>
                <a:tc>
                  <a:txBody>
                    <a:bodyPr/>
                    <a:lstStyle/>
                    <a:p>
                      <a:r>
                        <a:rPr lang="en-US" sz="2300" b="0" dirty="0"/>
                        <a:t>Thanks for being </a:t>
                      </a:r>
                      <a:r>
                        <a:rPr lang="en-US" sz="2300" b="1" dirty="0"/>
                        <a:t>kind to our home </a:t>
                      </a:r>
                      <a:r>
                        <a:rPr lang="en-US" sz="2300" b="0" dirty="0"/>
                        <a:t>by putting your toys away. </a:t>
                      </a:r>
                    </a:p>
                  </a:txBody>
                  <a:tcPr marL="116908" marR="116908" marT="58454" marB="58454"/>
                </a:tc>
                <a:extLst>
                  <a:ext uri="{0D108BD9-81ED-4DB2-BD59-A6C34878D82A}">
                    <a16:rowId xmlns:a16="http://schemas.microsoft.com/office/drawing/2014/main" val="3111733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1490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E32B78-23DD-4E77-8B9C-7779E3BF2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6124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C86BC64-BE8C-4118-BE4A-0B8033C1FA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4064587"/>
              </p:ext>
            </p:extLst>
          </p:nvPr>
        </p:nvGraphicFramePr>
        <p:xfrm>
          <a:off x="396573" y="2134640"/>
          <a:ext cx="11407487" cy="2178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0BE34CD-B006-F244-85F8-68B8AB4F8657}"/>
              </a:ext>
            </a:extLst>
          </p:cNvPr>
          <p:cNvSpPr/>
          <p:nvPr/>
        </p:nvSpPr>
        <p:spPr>
          <a:xfrm>
            <a:off x="396573" y="5369127"/>
            <a:ext cx="11407487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100" dirty="0">
                <a:solidFill>
                  <a:schemeClr val="bg1"/>
                </a:solidFill>
              </a:rPr>
              <a:t>Use child’s preferences and choices</a:t>
            </a:r>
          </a:p>
        </p:txBody>
      </p:sp>
    </p:spTree>
    <p:extLst>
      <p:ext uri="{BB962C8B-B14F-4D97-AF65-F5344CB8AC3E}">
        <p14:creationId xmlns:p14="http://schemas.microsoft.com/office/powerpoint/2010/main" val="1705609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3F7D7C-FC7B-3A47-A791-66AE2ABD2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/>
              <a:t>Behavior Correction</a:t>
            </a:r>
            <a:endParaRPr lang="en-US" dirty="0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2ED1A7B-2164-419B-84A1-F70C54A0FA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6391104"/>
              </p:ext>
            </p:extLst>
          </p:nvPr>
        </p:nvGraphicFramePr>
        <p:xfrm>
          <a:off x="838200" y="1926266"/>
          <a:ext cx="10506456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081918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019FB-8F38-EA46-97AE-C06257FE7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667"/>
            <a:ext cx="10515600" cy="1325563"/>
          </a:xfrm>
        </p:spPr>
        <p:txBody>
          <a:bodyPr/>
          <a:lstStyle/>
          <a:p>
            <a:r>
              <a:rPr lang="en-US" dirty="0"/>
              <a:t>Consequences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E6EAF8C-1348-4649-A62E-3364B83C52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475929"/>
              </p:ext>
            </p:extLst>
          </p:nvPr>
        </p:nvGraphicFramePr>
        <p:xfrm>
          <a:off x="425302" y="1266077"/>
          <a:ext cx="11345356" cy="4278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5247">
                  <a:extLst>
                    <a:ext uri="{9D8B030D-6E8A-4147-A177-3AD203B41FA5}">
                      <a16:colId xmlns:a16="http://schemas.microsoft.com/office/drawing/2014/main" val="208138043"/>
                    </a:ext>
                  </a:extLst>
                </a:gridCol>
                <a:gridCol w="244549">
                  <a:extLst>
                    <a:ext uri="{9D8B030D-6E8A-4147-A177-3AD203B41FA5}">
                      <a16:colId xmlns:a16="http://schemas.microsoft.com/office/drawing/2014/main" val="888863096"/>
                    </a:ext>
                  </a:extLst>
                </a:gridCol>
                <a:gridCol w="3168502">
                  <a:extLst>
                    <a:ext uri="{9D8B030D-6E8A-4147-A177-3AD203B41FA5}">
                      <a16:colId xmlns:a16="http://schemas.microsoft.com/office/drawing/2014/main" val="3437895592"/>
                    </a:ext>
                  </a:extLst>
                </a:gridCol>
                <a:gridCol w="5827058">
                  <a:extLst>
                    <a:ext uri="{9D8B030D-6E8A-4147-A177-3AD203B41FA5}">
                      <a16:colId xmlns:a16="http://schemas.microsoft.com/office/drawing/2014/main" val="2854793764"/>
                    </a:ext>
                  </a:extLst>
                </a:gridCol>
              </a:tblGrid>
              <a:tr h="529814">
                <a:tc rowSpan="6">
                  <a:txBody>
                    <a:bodyPr/>
                    <a:lstStyle/>
                    <a:p>
                      <a:r>
                        <a:rPr lang="en-US" sz="2400" dirty="0"/>
                        <a:t>Be Safe</a:t>
                      </a:r>
                    </a:p>
                    <a:p>
                      <a:r>
                        <a:rPr lang="en-US" sz="2400" dirty="0"/>
                        <a:t>Be Respectful</a:t>
                      </a:r>
                    </a:p>
                    <a:p>
                      <a:r>
                        <a:rPr lang="en-US" sz="2400" dirty="0"/>
                        <a:t>Be Responsible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Behavior Consequences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241879"/>
                  </a:ext>
                </a:extLst>
              </a:tr>
              <a:tr h="52981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Verbal Warning/Behavior Correction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“That was not respectful. My expectation is you speak kindly to your sister. Let’s try again”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695755"/>
                  </a:ext>
                </a:extLst>
              </a:tr>
              <a:tr h="52981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Reteach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“That’s step two. Remember, being respectful helps our family be happier and have more peace in our home. How can you show respect in this situation?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924423"/>
                  </a:ext>
                </a:extLst>
              </a:tr>
              <a:tr h="52981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 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“That’s the third time you haven’t been respectful. Step 3 is timeout for _____ minutes."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804351"/>
                  </a:ext>
                </a:extLst>
              </a:tr>
              <a:tr h="52981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Loss of privileges for the day (screen time, play time, etc.)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“That’s step four for not showing respect. You lose tv/phone privileges for tonight.”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917181"/>
                  </a:ext>
                </a:extLst>
              </a:tr>
              <a:tr h="52981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Grounded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“That’s step five. You’ve had many warnings and opportunities to show respect. Since you are still not showing respect, you are grounded for ______ days."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291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1406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9073E6-2AB1-554B-B5BB-AB0F22EF7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360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8974532-779A-4310-9811-C8DA822309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2392147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D7F0A74-6DBC-BA45-97CA-1C5E0F48072C}"/>
              </a:ext>
            </a:extLst>
          </p:cNvPr>
          <p:cNvSpPr/>
          <p:nvPr/>
        </p:nvSpPr>
        <p:spPr>
          <a:xfrm>
            <a:off x="-2" y="0"/>
            <a:ext cx="465429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3DE6AF-A515-964E-B410-17CD3B361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Behavior Consequence Tips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FE7737-3EEE-AF40-AAD5-54AADD47A783}"/>
              </a:ext>
            </a:extLst>
          </p:cNvPr>
          <p:cNvCxnSpPr>
            <a:cxnSpLocks/>
          </p:cNvCxnSpPr>
          <p:nvPr/>
        </p:nvCxnSpPr>
        <p:spPr>
          <a:xfrm>
            <a:off x="-58272" y="6199730"/>
            <a:ext cx="4355952" cy="2485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611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6B2C9D-E827-6443-9FD7-3F5863963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3600"/>
              <a:t>After Behavior Consequences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F301F-9A56-0246-A508-BFA4AD4B9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en-US" sz="2400"/>
              <a:t>5:1 positive to negative ratio</a:t>
            </a:r>
          </a:p>
          <a:p>
            <a:pPr lvl="1"/>
            <a:r>
              <a:rPr lang="en-US"/>
              <a:t>Increase </a:t>
            </a:r>
            <a:r>
              <a:rPr lang="en-US" dirty="0"/>
              <a:t>on task behavior</a:t>
            </a:r>
          </a:p>
          <a:p>
            <a:pPr lvl="1"/>
            <a:r>
              <a:rPr lang="en-US" dirty="0"/>
              <a:t>Fewer disruptive behaviors</a:t>
            </a:r>
          </a:p>
          <a:p>
            <a:pPr lvl="1"/>
            <a:r>
              <a:rPr lang="en-US" dirty="0"/>
              <a:t>Greater compliance with expectations</a:t>
            </a:r>
          </a:p>
        </p:txBody>
      </p:sp>
    </p:spTree>
    <p:extLst>
      <p:ext uri="{BB962C8B-B14F-4D97-AF65-F5344CB8AC3E}">
        <p14:creationId xmlns:p14="http://schemas.microsoft.com/office/powerpoint/2010/main" val="7996146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5F4943D-E43A-674D-9AB5-AA80807A8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08" y="0"/>
            <a:ext cx="3028847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968CC5-9A5B-7441-98F1-B56F79FA6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004" y="719763"/>
            <a:ext cx="8629298" cy="25268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699F16-9D02-D14F-98CC-94622D878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004" y="3848985"/>
            <a:ext cx="8629298" cy="210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422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56F8EA-3356-4455-9899-320874F6E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6124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3184322-F2FA-4B16-80C2-392C8594F3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1107366"/>
              </p:ext>
            </p:extLst>
          </p:nvPr>
        </p:nvGraphicFramePr>
        <p:xfrm>
          <a:off x="6099048" y="316523"/>
          <a:ext cx="5466084" cy="6224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FFC29F8F-D21F-AD4F-9DE4-301880DA8FD8}"/>
              </a:ext>
            </a:extLst>
          </p:cNvPr>
          <p:cNvSpPr/>
          <p:nvPr/>
        </p:nvSpPr>
        <p:spPr>
          <a:xfrm>
            <a:off x="626868" y="316523"/>
            <a:ext cx="4966855" cy="6224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E54B1-4021-C34C-8CFB-23387A320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2" y="611241"/>
            <a:ext cx="5181503" cy="5504688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5617120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F6F11-0D83-FD4A-8E2E-3EB14FB7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FC871-D849-C947-B800-1B0665E73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725" y="1916186"/>
            <a:ext cx="11107275" cy="4041648"/>
          </a:xfrm>
        </p:spPr>
        <p:txBody>
          <a:bodyPr anchor="t">
            <a:normAutofit fontScale="77500" lnSpcReduction="20000"/>
          </a:bodyPr>
          <a:lstStyle/>
          <a:p>
            <a:pPr marL="457200" indent="-914400">
              <a:lnSpc>
                <a:spcPct val="150000"/>
              </a:lnSpc>
              <a:buNone/>
            </a:pPr>
            <a:r>
              <a:rPr lang="en-US" sz="1500" dirty="0"/>
              <a:t>Arena, Michelle, Tabby, Becca, </a:t>
            </a:r>
            <a:r>
              <a:rPr lang="en-US" sz="1500" dirty="0" err="1"/>
              <a:t>Hawkey</a:t>
            </a:r>
            <a:r>
              <a:rPr lang="en-US" sz="1500" dirty="0"/>
              <a:t>, E., Mike, Elam, C. (2020, July 14). This After School Routine Clock will help you to stay on the schedule! Retrieved September 24, 2020, from </a:t>
            </a:r>
            <a:r>
              <a:rPr lang="en-US" sz="1500" dirty="0">
                <a:hlinkClick r:id="rId3"/>
              </a:rPr>
              <a:t>https://kidsactivitiesblog.com/91715/school-routine-clock</a:t>
            </a:r>
            <a:endParaRPr lang="en-US" sz="1500" dirty="0"/>
          </a:p>
          <a:p>
            <a:pPr marL="457200" indent="-914400">
              <a:lnSpc>
                <a:spcPct val="150000"/>
              </a:lnSpc>
              <a:buNone/>
            </a:pPr>
            <a:r>
              <a:rPr lang="en-US" sz="1500" dirty="0"/>
              <a:t>Clear, Consistent, And Predictable Consequences. (n.d.). Retrieved September 24, 2020, from </a:t>
            </a:r>
            <a:r>
              <a:rPr lang="en-US" sz="1500" dirty="0">
                <a:hlinkClick r:id="rId4"/>
              </a:rPr>
              <a:t>https://www.pbisworld.com/tier-1/clear-consistent-predictable-consequences/</a:t>
            </a:r>
            <a:endParaRPr lang="en-US" sz="1500" dirty="0"/>
          </a:p>
          <a:p>
            <a:pPr marL="457200" indent="-914400">
              <a:lnSpc>
                <a:spcPct val="150000"/>
              </a:lnSpc>
              <a:buNone/>
            </a:pPr>
            <a:r>
              <a:rPr lang="en-US" sz="1500" dirty="0"/>
              <a:t>Dunlap, G., Fox, </a:t>
            </a:r>
            <a:r>
              <a:rPr lang="en-US" sz="1500" dirty="0" err="1"/>
              <a:t>Lise</a:t>
            </a:r>
            <a:r>
              <a:rPr lang="en-US" sz="1500" dirty="0"/>
              <a:t>, Lee, Janice K, Strain, Phillip S, </a:t>
            </a:r>
            <a:r>
              <a:rPr lang="en-US" sz="1500" dirty="0" err="1"/>
              <a:t>Vatland</a:t>
            </a:r>
            <a:r>
              <a:rPr lang="en-US" sz="1500" dirty="0"/>
              <a:t>, Christopher, Joseph, Jaclyn D, &amp; Turnbull, Ann. (2016). </a:t>
            </a:r>
            <a:r>
              <a:rPr lang="en-US" sz="1500" i="1" dirty="0"/>
              <a:t>Prevent-Teach-Reinforce for Families : A Model of Individualized Positive Behavior Support for Home and Community.</a:t>
            </a:r>
            <a:endParaRPr lang="en-US" sz="1500" dirty="0"/>
          </a:p>
          <a:p>
            <a:pPr marL="457200" indent="-914400">
              <a:lnSpc>
                <a:spcPct val="150000"/>
              </a:lnSpc>
              <a:buNone/>
            </a:pPr>
            <a:r>
              <a:rPr lang="en-US" sz="1500" dirty="0"/>
              <a:t>Getting Started. (n.d.). Retrieved September 24, 2020, from https://</a:t>
            </a:r>
            <a:r>
              <a:rPr lang="en-US" sz="1500" dirty="0" err="1"/>
              <a:t>www.pbis.org</a:t>
            </a:r>
            <a:r>
              <a:rPr lang="en-US" sz="1500" dirty="0"/>
              <a:t>/</a:t>
            </a:r>
            <a:r>
              <a:rPr lang="en-US" sz="1500" dirty="0" err="1"/>
              <a:t>pbis</a:t>
            </a:r>
            <a:r>
              <a:rPr lang="en-US" sz="1500" dirty="0"/>
              <a:t>/getting-started</a:t>
            </a:r>
          </a:p>
          <a:p>
            <a:pPr marL="457200" indent="-914400">
              <a:lnSpc>
                <a:spcPct val="150000"/>
              </a:lnSpc>
              <a:buNone/>
            </a:pPr>
            <a:r>
              <a:rPr lang="en-US" sz="1500" dirty="0"/>
              <a:t>Leslie, Charity, Molly, Jessica, &amp; </a:t>
            </a:r>
            <a:r>
              <a:rPr lang="en-US" sz="1500" dirty="0" err="1"/>
              <a:t>Kelcie</a:t>
            </a:r>
            <a:r>
              <a:rPr lang="en-US" sz="1500" dirty="0"/>
              <a:t>. (2020, April 16). How to Schedule Your At-Home Day During Quarantine. Retrieved September 24, 2020, from https://</a:t>
            </a:r>
            <a:r>
              <a:rPr lang="en-US" sz="1500" dirty="0" err="1"/>
              <a:t>lambertslately.com</a:t>
            </a:r>
            <a:r>
              <a:rPr lang="en-US" sz="1500" dirty="0"/>
              <a:t>/how-to-schedule-your-</a:t>
            </a:r>
            <a:r>
              <a:rPr lang="en-US" sz="1500" dirty="0" err="1"/>
              <a:t>day.html</a:t>
            </a:r>
            <a:endParaRPr lang="en-US" sz="1500" dirty="0"/>
          </a:p>
          <a:p>
            <a:pPr marL="457200" indent="-914400">
              <a:lnSpc>
                <a:spcPct val="150000"/>
              </a:lnSpc>
              <a:buNone/>
            </a:pPr>
            <a:r>
              <a:rPr lang="en-US" sz="1500" dirty="0"/>
              <a:t>Printable Daily Checklist for Kids. (2019, August 01). Retrieved September 24, 2020, from https://</a:t>
            </a:r>
            <a:r>
              <a:rPr lang="en-US" sz="1500" dirty="0" err="1"/>
              <a:t>www.cupcakediariesblog.com</a:t>
            </a:r>
            <a:r>
              <a:rPr lang="en-US" sz="1500" dirty="0"/>
              <a:t>/printable-daily-checklist-for-kids/</a:t>
            </a:r>
          </a:p>
          <a:p>
            <a:pPr marL="457200" indent="-914400">
              <a:lnSpc>
                <a:spcPct val="150000"/>
              </a:lnSpc>
              <a:buNone/>
            </a:pPr>
            <a:r>
              <a:rPr lang="en-US" sz="1500" dirty="0"/>
              <a:t>Resource: Family Plan for Positive Behavior at Home. (2020, August 17). Retrieved September 11, 2020, from http://</a:t>
            </a:r>
            <a:r>
              <a:rPr lang="en-US" sz="1500" dirty="0" err="1"/>
              <a:t>www.pbis.org</a:t>
            </a:r>
            <a:r>
              <a:rPr lang="en-US" sz="1500" dirty="0"/>
              <a:t>/resource/family-plan-for-positive-behavior-at-home</a:t>
            </a:r>
          </a:p>
          <a:p>
            <a:pPr marL="457200" indent="-914400">
              <a:lnSpc>
                <a:spcPct val="150000"/>
              </a:lnSpc>
              <a:buNone/>
            </a:pPr>
            <a:r>
              <a:rPr lang="en-US" sz="1500" dirty="0"/>
              <a:t>Resource: Supporting Families with PBIS at Home. (2020, March 31). Retrieved September 24, 2020, from </a:t>
            </a:r>
            <a:r>
              <a:rPr lang="en-US" sz="1500" dirty="0">
                <a:hlinkClick r:id="rId5"/>
              </a:rPr>
              <a:t>http://www.pbis.org/resource/supporting-families-with-pbis-at-home</a:t>
            </a:r>
            <a:endParaRPr lang="en-US" sz="1500" dirty="0"/>
          </a:p>
          <a:p>
            <a:endParaRPr lang="en-US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9E2664-7519-7144-A620-A893D7CBC4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7" t="26369" r="2137" b="26819"/>
          <a:stretch/>
        </p:blipFill>
        <p:spPr>
          <a:xfrm>
            <a:off x="9852637" y="6413684"/>
            <a:ext cx="2339363" cy="44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436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F0D4A2-5ACF-B344-B5DD-0BF977FC261C}"/>
              </a:ext>
            </a:extLst>
          </p:cNvPr>
          <p:cNvSpPr/>
          <p:nvPr/>
        </p:nvSpPr>
        <p:spPr>
          <a:xfrm>
            <a:off x="0" y="226405"/>
            <a:ext cx="12192000" cy="5309701"/>
          </a:xfrm>
          <a:prstGeom prst="rect">
            <a:avLst/>
          </a:prstGeom>
          <a:solidFill>
            <a:srgbClr val="99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2DE5E3-6DA9-6A45-AE31-07B32856F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9762" y="452811"/>
            <a:ext cx="5667607" cy="4856887"/>
          </a:xfrm>
        </p:spPr>
      </p:pic>
      <p:pic>
        <p:nvPicPr>
          <p:cNvPr id="6" name="Google Shape;274;p38">
            <a:extLst>
              <a:ext uri="{FF2B5EF4-FFF2-40B4-BE49-F238E27FC236}">
                <a16:creationId xmlns:a16="http://schemas.microsoft.com/office/drawing/2014/main" id="{FCF86003-994E-364C-B091-88DB702723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1387" y="478061"/>
            <a:ext cx="5222964" cy="287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75;p38">
            <a:extLst>
              <a:ext uri="{FF2B5EF4-FFF2-40B4-BE49-F238E27FC236}">
                <a16:creationId xmlns:a16="http://schemas.microsoft.com/office/drawing/2014/main" id="{D4B5FC6F-619F-2346-A740-F51E92E9B59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01741" y="5737122"/>
            <a:ext cx="8369613" cy="1072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D9F31C07-8998-0846-A2D3-E1EBD4A50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387" y="3508088"/>
            <a:ext cx="1801610" cy="180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A20EF1B-189C-C241-BF11-A232854EE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54" y="3504067"/>
            <a:ext cx="21717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8E6AFD-DAF8-794D-99D1-B567AFD47984}"/>
              </a:ext>
            </a:extLst>
          </p:cNvPr>
          <p:cNvSpPr/>
          <p:nvPr/>
        </p:nvSpPr>
        <p:spPr>
          <a:xfrm>
            <a:off x="8316891" y="4073677"/>
            <a:ext cx="208662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 www.u-tteclab.com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906D44-6E3C-504D-BDB0-909280F9E682}"/>
              </a:ext>
            </a:extLst>
          </p:cNvPr>
          <p:cNvSpPr/>
          <p:nvPr/>
        </p:nvSpPr>
        <p:spPr>
          <a:xfrm>
            <a:off x="8342193" y="4613530"/>
            <a:ext cx="367790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Additional Questions: morgan.hutchinson@u-tteclab.com</a:t>
            </a:r>
          </a:p>
        </p:txBody>
      </p:sp>
    </p:spTree>
    <p:extLst>
      <p:ext uri="{BB962C8B-B14F-4D97-AF65-F5344CB8AC3E}">
        <p14:creationId xmlns:p14="http://schemas.microsoft.com/office/powerpoint/2010/main" val="2115734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28F8A7-C418-DE4C-BEEF-A5CC20349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244" y="0"/>
            <a:ext cx="10271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91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1FAF1F-2629-E145-8ABE-2B4C75219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25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84E76A-D839-4BF2-97D7-2C5D25CF3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2">
            <a:extLst>
              <a:ext uri="{FF2B5EF4-FFF2-40B4-BE49-F238E27FC236}">
                <a16:creationId xmlns:a16="http://schemas.microsoft.com/office/drawing/2014/main" id="{63A98FE7-AE9A-4046-80E8-EEBF3A327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54552" y="-3757380"/>
            <a:ext cx="4682893" cy="1219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3E621B-D6AB-49DF-9904-577EBDB23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570" y="73152"/>
            <a:ext cx="1340860" cy="223819"/>
            <a:chOff x="5394960" y="73152"/>
            <a:chExt cx="1340860" cy="223819"/>
          </a:xfrm>
        </p:grpSpPr>
        <p:sp>
          <p:nvSpPr>
            <p:cNvPr id="15" name="Rectangle 64">
              <a:extLst>
                <a:ext uri="{FF2B5EF4-FFF2-40B4-BE49-F238E27FC236}">
                  <a16:creationId xmlns:a16="http://schemas.microsoft.com/office/drawing/2014/main" id="{9A30311C-B468-492D-93C1-A69F54DEE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63415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id="{B82E971F-2D43-4DF6-9814-6586C591C9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63415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9BDFC723-EFE9-4B3D-9139-B7CEEE2CB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1302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25604D1A-910F-43BF-B278-2CF6E474A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1302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CAB7395E-654B-42BA-96DD-FCE9A4920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918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46CA0029-B650-4B83-AE70-60DC04508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918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C628DF9-C1B6-40F8-AE2D-40842A739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37074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BD1657DD-F34D-4536-A723-46A26BE49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37074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B41DC4EB-BC23-4C1A-A799-C90E60231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94960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C184480A-9198-46CF-AC93-AEEED77C5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94960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09F10C44-932A-4F5D-B572-BB42B1DFF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73986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C32D0AD5-0F90-46EA-9656-DEDAA8CBB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73986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3F954DFE-DFAE-4A55-A8C8-02A66B779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31873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99965803-6163-4875-B01F-8291BF75B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31873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B0FB19FE-CC5E-426D-8AF1-AE64C2A8C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9759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D4E28BA1-6CC4-42E7-844E-6AA69C8FE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9759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5504DDB1-52FB-4ABD-96F9-7D6D75F0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47645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B0029ECB-14C6-4126-B089-07DE3817E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47645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45994F0D-C6AF-42B4-903F-C4BA5E833F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5531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4AD5F537-A062-4F1C-98F8-51E470ABC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5531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3C5B4C-D65F-C04B-9CD4-941549E46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" b="24947"/>
          <a:stretch/>
        </p:blipFill>
        <p:spPr>
          <a:xfrm>
            <a:off x="538827" y="606829"/>
            <a:ext cx="11194627" cy="560836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CBFA5F3-485A-45BA-A3F3-AE6B1A0EB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501384"/>
            <a:ext cx="12191999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6CF5A4-8BEA-3649-ACDD-81AAC34B61E3}"/>
              </a:ext>
            </a:extLst>
          </p:cNvPr>
          <p:cNvSpPr/>
          <p:nvPr/>
        </p:nvSpPr>
        <p:spPr>
          <a:xfrm>
            <a:off x="869025" y="3830042"/>
            <a:ext cx="3830565" cy="19389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404820-22EB-0849-BE15-B0C13FB880D1}"/>
              </a:ext>
            </a:extLst>
          </p:cNvPr>
          <p:cNvSpPr txBox="1"/>
          <p:nvPr/>
        </p:nvSpPr>
        <p:spPr>
          <a:xfrm>
            <a:off x="1017884" y="4393552"/>
            <a:ext cx="3532852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Tending to be responsive or react to a stimulus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73C576-0F4E-9A4C-8660-CA51CBAAC3E8}"/>
              </a:ext>
            </a:extLst>
          </p:cNvPr>
          <p:cNvSpPr txBox="1"/>
          <p:nvPr/>
        </p:nvSpPr>
        <p:spPr>
          <a:xfrm>
            <a:off x="7492412" y="3855987"/>
            <a:ext cx="3925611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Creating or controlling a situation by causing something to happen rather than waiting to respond to it after it has happened</a:t>
            </a:r>
          </a:p>
        </p:txBody>
      </p:sp>
    </p:spTree>
    <p:extLst>
      <p:ext uri="{BB962C8B-B14F-4D97-AF65-F5344CB8AC3E}">
        <p14:creationId xmlns:p14="http://schemas.microsoft.com/office/powerpoint/2010/main" val="166655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6BBABFD-D5F0-6D4A-BFF8-437F68A59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700195"/>
              </p:ext>
            </p:extLst>
          </p:nvPr>
        </p:nvGraphicFramePr>
        <p:xfrm>
          <a:off x="822251" y="2288805"/>
          <a:ext cx="10547498" cy="2557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3749">
                  <a:extLst>
                    <a:ext uri="{9D8B030D-6E8A-4147-A177-3AD203B41FA5}">
                      <a16:colId xmlns:a16="http://schemas.microsoft.com/office/drawing/2014/main" val="3744985852"/>
                    </a:ext>
                  </a:extLst>
                </a:gridCol>
                <a:gridCol w="5273749">
                  <a:extLst>
                    <a:ext uri="{9D8B030D-6E8A-4147-A177-3AD203B41FA5}">
                      <a16:colId xmlns:a16="http://schemas.microsoft.com/office/drawing/2014/main" val="1630573599"/>
                    </a:ext>
                  </a:extLst>
                </a:gridCol>
              </a:tblGrid>
              <a:tr h="1002808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Reactive Parenting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Proactive Parenting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3383915"/>
                  </a:ext>
                </a:extLst>
              </a:tr>
              <a:tr h="1277581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200" dirty="0"/>
                        <a:t>“You didn’t get your homework done, so you lost tablet time”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200" dirty="0"/>
                        <a:t>“Five more minutes on your tablet and then you have to do homework”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002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5887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extLst>
              <a:ext uri="{FF2B5EF4-FFF2-40B4-BE49-F238E27FC236}">
                <a16:creationId xmlns:a16="http://schemas.microsoft.com/office/drawing/2014/main" id="{8F00CB17-6B8E-6940-A994-0256324CF571}"/>
              </a:ext>
            </a:extLst>
          </p:cNvPr>
          <p:cNvSpPr/>
          <p:nvPr/>
        </p:nvSpPr>
        <p:spPr>
          <a:xfrm>
            <a:off x="5142613" y="3253562"/>
            <a:ext cx="6719775" cy="223283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BCF02B9F-16D2-1445-AD88-6FE3220DD872}"/>
              </a:ext>
            </a:extLst>
          </p:cNvPr>
          <p:cNvSpPr/>
          <p:nvPr/>
        </p:nvSpPr>
        <p:spPr>
          <a:xfrm rot="10800000">
            <a:off x="368595" y="3253562"/>
            <a:ext cx="6060558" cy="223283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EDC547-55A4-6445-804C-D1D4F044EDA3}"/>
              </a:ext>
            </a:extLst>
          </p:cNvPr>
          <p:cNvSpPr/>
          <p:nvPr/>
        </p:nvSpPr>
        <p:spPr>
          <a:xfrm>
            <a:off x="1446030" y="3763926"/>
            <a:ext cx="680483" cy="116958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7EECA7-3874-8844-9F43-AA7429D90411}"/>
              </a:ext>
            </a:extLst>
          </p:cNvPr>
          <p:cNvSpPr/>
          <p:nvPr/>
        </p:nvSpPr>
        <p:spPr>
          <a:xfrm>
            <a:off x="2126513" y="3763926"/>
            <a:ext cx="680483" cy="116958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328DB7-9BB8-864F-9672-7F7F20F3CE69}"/>
              </a:ext>
            </a:extLst>
          </p:cNvPr>
          <p:cNvSpPr/>
          <p:nvPr/>
        </p:nvSpPr>
        <p:spPr>
          <a:xfrm>
            <a:off x="2718391" y="3763926"/>
            <a:ext cx="680483" cy="116958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E2D93A-65C5-2245-A697-9F6724DAECAF}"/>
              </a:ext>
            </a:extLst>
          </p:cNvPr>
          <p:cNvSpPr/>
          <p:nvPr/>
        </p:nvSpPr>
        <p:spPr>
          <a:xfrm>
            <a:off x="3398874" y="3763926"/>
            <a:ext cx="680483" cy="11695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E777A0-4386-024E-B4C9-EC152E89512A}"/>
              </a:ext>
            </a:extLst>
          </p:cNvPr>
          <p:cNvSpPr/>
          <p:nvPr/>
        </p:nvSpPr>
        <p:spPr>
          <a:xfrm>
            <a:off x="4012015" y="3763926"/>
            <a:ext cx="758455" cy="11695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6BD94F-F9C2-4C4E-8FD4-EBECF75E6DA0}"/>
              </a:ext>
            </a:extLst>
          </p:cNvPr>
          <p:cNvSpPr/>
          <p:nvPr/>
        </p:nvSpPr>
        <p:spPr>
          <a:xfrm>
            <a:off x="4696044" y="3763926"/>
            <a:ext cx="680483" cy="1169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B39625-BC0F-C447-9E3D-866ED8A54A10}"/>
              </a:ext>
            </a:extLst>
          </p:cNvPr>
          <p:cNvSpPr/>
          <p:nvPr/>
        </p:nvSpPr>
        <p:spPr>
          <a:xfrm>
            <a:off x="5376527" y="3763925"/>
            <a:ext cx="680483" cy="1169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2CE91C-55A6-1D41-81BC-8447804C2DFD}"/>
              </a:ext>
            </a:extLst>
          </p:cNvPr>
          <p:cNvSpPr/>
          <p:nvPr/>
        </p:nvSpPr>
        <p:spPr>
          <a:xfrm>
            <a:off x="6044610" y="3763925"/>
            <a:ext cx="680483" cy="11695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946CE3-C1FF-5148-B15C-9431B88714E0}"/>
              </a:ext>
            </a:extLst>
          </p:cNvPr>
          <p:cNvSpPr/>
          <p:nvPr/>
        </p:nvSpPr>
        <p:spPr>
          <a:xfrm>
            <a:off x="6725093" y="3763925"/>
            <a:ext cx="680483" cy="11695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E52344-E7DC-C34B-9803-1E83E6D0D05F}"/>
              </a:ext>
            </a:extLst>
          </p:cNvPr>
          <p:cNvSpPr/>
          <p:nvPr/>
        </p:nvSpPr>
        <p:spPr>
          <a:xfrm>
            <a:off x="7393169" y="3763924"/>
            <a:ext cx="692890" cy="11695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682103-D827-E94C-BFB2-066F5354FCB7}"/>
              </a:ext>
            </a:extLst>
          </p:cNvPr>
          <p:cNvSpPr/>
          <p:nvPr/>
        </p:nvSpPr>
        <p:spPr>
          <a:xfrm>
            <a:off x="8077198" y="3763924"/>
            <a:ext cx="680483" cy="11695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D36134-2B76-8241-918D-7164F81B8F4B}"/>
              </a:ext>
            </a:extLst>
          </p:cNvPr>
          <p:cNvSpPr/>
          <p:nvPr/>
        </p:nvSpPr>
        <p:spPr>
          <a:xfrm>
            <a:off x="8741728" y="3763923"/>
            <a:ext cx="680483" cy="11695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DF6BB3-9AED-A349-B11B-496321EAAB24}"/>
              </a:ext>
            </a:extLst>
          </p:cNvPr>
          <p:cNvSpPr/>
          <p:nvPr/>
        </p:nvSpPr>
        <p:spPr>
          <a:xfrm>
            <a:off x="9425764" y="3763923"/>
            <a:ext cx="680483" cy="11695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6E40C4-C663-E944-AB7B-F342EAF0020B}"/>
              </a:ext>
            </a:extLst>
          </p:cNvPr>
          <p:cNvSpPr/>
          <p:nvPr/>
        </p:nvSpPr>
        <p:spPr>
          <a:xfrm>
            <a:off x="10106247" y="3763923"/>
            <a:ext cx="680483" cy="116958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A1B11F-0DD9-654A-9AFB-66B3154E8C6A}"/>
              </a:ext>
            </a:extLst>
          </p:cNvPr>
          <p:cNvSpPr txBox="1"/>
          <p:nvPr/>
        </p:nvSpPr>
        <p:spPr>
          <a:xfrm>
            <a:off x="1690577" y="2352049"/>
            <a:ext cx="3156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Britannic Bold" panose="020B0903060703020204" pitchFamily="34" charset="77"/>
              </a:rPr>
              <a:t>Reactive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186EF5-0D8A-7842-BD69-EC9D998B6624}"/>
              </a:ext>
            </a:extLst>
          </p:cNvPr>
          <p:cNvSpPr txBox="1"/>
          <p:nvPr/>
        </p:nvSpPr>
        <p:spPr>
          <a:xfrm>
            <a:off x="7609368" y="2378928"/>
            <a:ext cx="3177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Britannic Bold" panose="020B0903060703020204" pitchFamily="34" charset="77"/>
              </a:rPr>
              <a:t>Proactive</a:t>
            </a:r>
          </a:p>
        </p:txBody>
      </p:sp>
    </p:spTree>
    <p:extLst>
      <p:ext uri="{BB962C8B-B14F-4D97-AF65-F5344CB8AC3E}">
        <p14:creationId xmlns:p14="http://schemas.microsoft.com/office/powerpoint/2010/main" val="4009879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1286</Words>
  <Application>Microsoft Macintosh PowerPoint</Application>
  <PresentationFormat>Widescreen</PresentationFormat>
  <Paragraphs>220</Paragraphs>
  <Slides>45</Slides>
  <Notes>43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Britannic Bold</vt:lpstr>
      <vt:lpstr>Calibri</vt:lpstr>
      <vt:lpstr>Calibri Light</vt:lpstr>
      <vt:lpstr>Times</vt:lpstr>
      <vt:lpstr>Office Theme</vt:lpstr>
      <vt:lpstr>Positive Behavior Interventions and Supports in the Home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PBIS?</vt:lpstr>
      <vt:lpstr>Positive Behavior Interventions and Supports</vt:lpstr>
      <vt:lpstr>Positive</vt:lpstr>
      <vt:lpstr>Behavior</vt:lpstr>
      <vt:lpstr>Interventions and Supports</vt:lpstr>
      <vt:lpstr>PBIS in the Schools</vt:lpstr>
      <vt:lpstr>PBIS in Schools</vt:lpstr>
      <vt:lpstr>Three Tiered System</vt:lpstr>
      <vt:lpstr>PowerPoint Presentation</vt:lpstr>
      <vt:lpstr>PBIS in the Home</vt:lpstr>
      <vt:lpstr>PowerPoint Presentation</vt:lpstr>
      <vt:lpstr>PowerPoint Presentation</vt:lpstr>
      <vt:lpstr>Structure</vt:lpstr>
      <vt:lpstr>PowerPoint Presentation</vt:lpstr>
      <vt:lpstr>PowerPoint Presentation</vt:lpstr>
      <vt:lpstr>PowerPoint Presentation</vt:lpstr>
      <vt:lpstr>PowerPoint Presentation</vt:lpstr>
      <vt:lpstr>Expectations</vt:lpstr>
      <vt:lpstr>Establishing Expectations</vt:lpstr>
      <vt:lpstr>PowerPoint Presentation</vt:lpstr>
      <vt:lpstr>Expectations Clearly Defined Across Settings</vt:lpstr>
      <vt:lpstr>PowerPoint Presentation</vt:lpstr>
      <vt:lpstr>Expectations for Pre-Teens/Teens</vt:lpstr>
      <vt:lpstr>Teaching Expectations</vt:lpstr>
      <vt:lpstr>PowerPoint Presentation</vt:lpstr>
      <vt:lpstr>Reinforcement</vt:lpstr>
      <vt:lpstr>Behavior Specific Praise</vt:lpstr>
      <vt:lpstr>PowerPoint Presentation</vt:lpstr>
      <vt:lpstr>Behavior Correction</vt:lpstr>
      <vt:lpstr>Consequences</vt:lpstr>
      <vt:lpstr>Behavior Consequence Tips</vt:lpstr>
      <vt:lpstr>After Behavior Consequences</vt:lpstr>
      <vt:lpstr>PowerPoint Presentation</vt:lpstr>
      <vt:lpstr>Review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Positive Behavior Interventions and Supports in the Home</dc:title>
  <dc:creator>MORGAN M HUTCHINSON</dc:creator>
  <cp:lastModifiedBy>MORGAN M HUTCHINSON</cp:lastModifiedBy>
  <cp:revision>8</cp:revision>
  <dcterms:created xsi:type="dcterms:W3CDTF">2020-09-25T17:07:03Z</dcterms:created>
  <dcterms:modified xsi:type="dcterms:W3CDTF">2020-09-25T21:46:16Z</dcterms:modified>
</cp:coreProperties>
</file>